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328" r:id="rId4"/>
    <p:sldId id="323" r:id="rId5"/>
    <p:sldId id="329" r:id="rId6"/>
    <p:sldId id="311" r:id="rId7"/>
    <p:sldId id="312" r:id="rId8"/>
    <p:sldId id="309" r:id="rId9"/>
    <p:sldId id="310" r:id="rId10"/>
    <p:sldId id="293" r:id="rId11"/>
    <p:sldId id="318" r:id="rId12"/>
    <p:sldId id="315" r:id="rId13"/>
    <p:sldId id="330" r:id="rId14"/>
    <p:sldId id="331" r:id="rId15"/>
    <p:sldId id="327" r:id="rId16"/>
    <p:sldId id="319" r:id="rId17"/>
    <p:sldId id="320" r:id="rId18"/>
    <p:sldId id="326" r:id="rId19"/>
    <p:sldId id="324" r:id="rId20"/>
    <p:sldId id="332" r:id="rId21"/>
    <p:sldId id="333" r:id="rId22"/>
    <p:sldId id="321" r:id="rId23"/>
    <p:sldId id="281" r:id="rId24"/>
  </p:sldIdLst>
  <p:sldSz cx="9144000" cy="6858000" type="screen4x3"/>
  <p:notesSz cx="9928225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40" autoAdjust="0"/>
  </p:normalViewPr>
  <p:slideViewPr>
    <p:cSldViewPr>
      <p:cViewPr varScale="1">
        <p:scale>
          <a:sx n="99" d="100"/>
          <a:sy n="99" d="100"/>
        </p:scale>
        <p:origin x="-18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r>
              <a:rPr lang="cs-CZ"/>
              <a:t>Cena nafty (EUR/lt)</a:t>
            </a:r>
          </a:p>
        </c:rich>
      </c:tx>
      <c:layout>
        <c:manualLayout>
          <c:xMode val="edge"/>
          <c:yMode val="edge"/>
          <c:x val="9.8370370370370372E-2"/>
          <c:y val="0.10772485756353629"/>
        </c:manualLayout>
      </c:layout>
      <c:overlay val="0"/>
      <c:spPr>
        <a:solidFill>
          <a:srgbClr val="FFFFFF"/>
        </a:solidFill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5299924069855728E-2"/>
          <c:y val="3.2520325203252036E-2"/>
          <c:w val="0.87927107061503418"/>
          <c:h val="0.79674954893441341"/>
        </c:manualLayout>
      </c:layout>
      <c:lineChart>
        <c:grouping val="standard"/>
        <c:varyColors val="0"/>
        <c:ser>
          <c:idx val="0"/>
          <c:order val="0"/>
          <c:tx>
            <c:strRef>
              <c:f>'Ceny s daní'!$B$7</c:f>
              <c:strCache>
                <c:ptCount val="1"/>
                <c:pt idx="0">
                  <c:v>Česká republika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Data!$D$4:$TL$4</c:f>
              <c:numCache>
                <c:formatCode>dd/mm/yy;@</c:formatCode>
                <c:ptCount val="529"/>
                <c:pt idx="0">
                  <c:v>41645</c:v>
                </c:pt>
                <c:pt idx="1">
                  <c:v>41652</c:v>
                </c:pt>
                <c:pt idx="2">
                  <c:v>41659</c:v>
                </c:pt>
                <c:pt idx="3">
                  <c:v>41666</c:v>
                </c:pt>
                <c:pt idx="4">
                  <c:v>41673</c:v>
                </c:pt>
                <c:pt idx="5">
                  <c:v>41680</c:v>
                </c:pt>
                <c:pt idx="6">
                  <c:v>41687</c:v>
                </c:pt>
                <c:pt idx="7">
                  <c:v>41694</c:v>
                </c:pt>
                <c:pt idx="8">
                  <c:v>41701</c:v>
                </c:pt>
                <c:pt idx="9">
                  <c:v>41708</c:v>
                </c:pt>
                <c:pt idx="10">
                  <c:v>41715</c:v>
                </c:pt>
                <c:pt idx="11">
                  <c:v>41722</c:v>
                </c:pt>
                <c:pt idx="12">
                  <c:v>41729</c:v>
                </c:pt>
                <c:pt idx="13">
                  <c:v>41736</c:v>
                </c:pt>
                <c:pt idx="14">
                  <c:v>41743</c:v>
                </c:pt>
                <c:pt idx="15">
                  <c:v>41750</c:v>
                </c:pt>
                <c:pt idx="16">
                  <c:v>41757</c:v>
                </c:pt>
                <c:pt idx="17">
                  <c:v>41764</c:v>
                </c:pt>
                <c:pt idx="18">
                  <c:v>41771</c:v>
                </c:pt>
                <c:pt idx="19">
                  <c:v>41778</c:v>
                </c:pt>
                <c:pt idx="20">
                  <c:v>41785</c:v>
                </c:pt>
                <c:pt idx="21">
                  <c:v>41792</c:v>
                </c:pt>
                <c:pt idx="22">
                  <c:v>41799</c:v>
                </c:pt>
                <c:pt idx="23">
                  <c:v>41806</c:v>
                </c:pt>
                <c:pt idx="24">
                  <c:v>41813</c:v>
                </c:pt>
                <c:pt idx="25">
                  <c:v>41820</c:v>
                </c:pt>
                <c:pt idx="26">
                  <c:v>41827</c:v>
                </c:pt>
                <c:pt idx="27">
                  <c:v>41834</c:v>
                </c:pt>
                <c:pt idx="28">
                  <c:v>41841</c:v>
                </c:pt>
                <c:pt idx="29">
                  <c:v>41848</c:v>
                </c:pt>
                <c:pt idx="30">
                  <c:v>41855</c:v>
                </c:pt>
                <c:pt idx="31">
                  <c:v>41862</c:v>
                </c:pt>
                <c:pt idx="32">
                  <c:v>41869</c:v>
                </c:pt>
                <c:pt idx="33">
                  <c:v>41876</c:v>
                </c:pt>
                <c:pt idx="34">
                  <c:v>41883</c:v>
                </c:pt>
                <c:pt idx="35">
                  <c:v>41890</c:v>
                </c:pt>
                <c:pt idx="36">
                  <c:v>41897</c:v>
                </c:pt>
                <c:pt idx="37">
                  <c:v>41904</c:v>
                </c:pt>
                <c:pt idx="38">
                  <c:v>41911</c:v>
                </c:pt>
                <c:pt idx="39">
                  <c:v>41918</c:v>
                </c:pt>
                <c:pt idx="40">
                  <c:v>41925</c:v>
                </c:pt>
                <c:pt idx="41">
                  <c:v>41932</c:v>
                </c:pt>
                <c:pt idx="42">
                  <c:v>41939</c:v>
                </c:pt>
                <c:pt idx="43">
                  <c:v>41946</c:v>
                </c:pt>
                <c:pt idx="44">
                  <c:v>41953</c:v>
                </c:pt>
                <c:pt idx="45">
                  <c:v>41960</c:v>
                </c:pt>
                <c:pt idx="46">
                  <c:v>41967</c:v>
                </c:pt>
                <c:pt idx="47">
                  <c:v>41974</c:v>
                </c:pt>
                <c:pt idx="48">
                  <c:v>41981</c:v>
                </c:pt>
                <c:pt idx="49">
                  <c:v>41988</c:v>
                </c:pt>
                <c:pt idx="50">
                  <c:v>41995</c:v>
                </c:pt>
                <c:pt idx="51">
                  <c:v>42002</c:v>
                </c:pt>
                <c:pt idx="52">
                  <c:v>42009</c:v>
                </c:pt>
                <c:pt idx="53">
                  <c:v>42016</c:v>
                </c:pt>
                <c:pt idx="54">
                  <c:v>42023</c:v>
                </c:pt>
                <c:pt idx="55">
                  <c:v>42030</c:v>
                </c:pt>
                <c:pt idx="56">
                  <c:v>42037</c:v>
                </c:pt>
                <c:pt idx="57">
                  <c:v>42044</c:v>
                </c:pt>
                <c:pt idx="58">
                  <c:v>42051</c:v>
                </c:pt>
                <c:pt idx="59">
                  <c:v>42058</c:v>
                </c:pt>
                <c:pt idx="60">
                  <c:v>42065</c:v>
                </c:pt>
                <c:pt idx="61">
                  <c:v>42072</c:v>
                </c:pt>
                <c:pt idx="62">
                  <c:v>42079</c:v>
                </c:pt>
                <c:pt idx="63">
                  <c:v>42086</c:v>
                </c:pt>
                <c:pt idx="64">
                  <c:v>42093</c:v>
                </c:pt>
                <c:pt idx="65">
                  <c:v>42100</c:v>
                </c:pt>
                <c:pt idx="66">
                  <c:v>42107</c:v>
                </c:pt>
                <c:pt idx="67">
                  <c:v>42114</c:v>
                </c:pt>
                <c:pt idx="68">
                  <c:v>42121</c:v>
                </c:pt>
                <c:pt idx="69">
                  <c:v>42128</c:v>
                </c:pt>
                <c:pt idx="70">
                  <c:v>42135</c:v>
                </c:pt>
                <c:pt idx="71">
                  <c:v>42142</c:v>
                </c:pt>
                <c:pt idx="72">
                  <c:v>42149</c:v>
                </c:pt>
                <c:pt idx="73">
                  <c:v>42156</c:v>
                </c:pt>
                <c:pt idx="74">
                  <c:v>42163</c:v>
                </c:pt>
                <c:pt idx="75">
                  <c:v>42170</c:v>
                </c:pt>
                <c:pt idx="76">
                  <c:v>42177</c:v>
                </c:pt>
                <c:pt idx="77">
                  <c:v>42184</c:v>
                </c:pt>
                <c:pt idx="78">
                  <c:v>42191</c:v>
                </c:pt>
                <c:pt idx="79">
                  <c:v>42198</c:v>
                </c:pt>
                <c:pt idx="80">
                  <c:v>42205</c:v>
                </c:pt>
                <c:pt idx="81">
                  <c:v>42212</c:v>
                </c:pt>
                <c:pt idx="82">
                  <c:v>42219</c:v>
                </c:pt>
                <c:pt idx="83">
                  <c:v>42226</c:v>
                </c:pt>
                <c:pt idx="84">
                  <c:v>42233</c:v>
                </c:pt>
                <c:pt idx="85">
                  <c:v>42240</c:v>
                </c:pt>
                <c:pt idx="86">
                  <c:v>42247</c:v>
                </c:pt>
                <c:pt idx="87">
                  <c:v>42254</c:v>
                </c:pt>
                <c:pt idx="88">
                  <c:v>42261</c:v>
                </c:pt>
                <c:pt idx="89">
                  <c:v>42268</c:v>
                </c:pt>
                <c:pt idx="90">
                  <c:v>42275</c:v>
                </c:pt>
                <c:pt idx="91">
                  <c:v>42282</c:v>
                </c:pt>
                <c:pt idx="92">
                  <c:v>42289</c:v>
                </c:pt>
                <c:pt idx="93">
                  <c:v>42296</c:v>
                </c:pt>
                <c:pt idx="94">
                  <c:v>42303</c:v>
                </c:pt>
                <c:pt idx="95">
                  <c:v>42310</c:v>
                </c:pt>
                <c:pt idx="96">
                  <c:v>42317</c:v>
                </c:pt>
                <c:pt idx="97">
                  <c:v>42324</c:v>
                </c:pt>
                <c:pt idx="98">
                  <c:v>42331</c:v>
                </c:pt>
                <c:pt idx="99">
                  <c:v>42338</c:v>
                </c:pt>
                <c:pt idx="100">
                  <c:v>42345</c:v>
                </c:pt>
                <c:pt idx="101">
                  <c:v>42352</c:v>
                </c:pt>
                <c:pt idx="102">
                  <c:v>42359</c:v>
                </c:pt>
                <c:pt idx="103">
                  <c:v>42366</c:v>
                </c:pt>
                <c:pt idx="104">
                  <c:v>42373</c:v>
                </c:pt>
                <c:pt idx="105">
                  <c:v>42380</c:v>
                </c:pt>
                <c:pt idx="106">
                  <c:v>42387</c:v>
                </c:pt>
                <c:pt idx="107">
                  <c:v>42394</c:v>
                </c:pt>
                <c:pt idx="108">
                  <c:v>42401</c:v>
                </c:pt>
                <c:pt idx="109">
                  <c:v>42408</c:v>
                </c:pt>
                <c:pt idx="110">
                  <c:v>42415</c:v>
                </c:pt>
                <c:pt idx="111">
                  <c:v>42422</c:v>
                </c:pt>
                <c:pt idx="112">
                  <c:v>42429</c:v>
                </c:pt>
                <c:pt idx="113">
                  <c:v>42436</c:v>
                </c:pt>
                <c:pt idx="114">
                  <c:v>42443</c:v>
                </c:pt>
                <c:pt idx="115">
                  <c:v>42450</c:v>
                </c:pt>
                <c:pt idx="116">
                  <c:v>42457</c:v>
                </c:pt>
                <c:pt idx="117">
                  <c:v>42464</c:v>
                </c:pt>
                <c:pt idx="118">
                  <c:v>42471</c:v>
                </c:pt>
                <c:pt idx="119">
                  <c:v>42478</c:v>
                </c:pt>
                <c:pt idx="120">
                  <c:v>42485</c:v>
                </c:pt>
                <c:pt idx="121">
                  <c:v>42492</c:v>
                </c:pt>
                <c:pt idx="122">
                  <c:v>42499</c:v>
                </c:pt>
                <c:pt idx="123">
                  <c:v>42506</c:v>
                </c:pt>
                <c:pt idx="124">
                  <c:v>42513</c:v>
                </c:pt>
                <c:pt idx="125">
                  <c:v>42520</c:v>
                </c:pt>
                <c:pt idx="126">
                  <c:v>42527</c:v>
                </c:pt>
                <c:pt idx="127">
                  <c:v>42534</c:v>
                </c:pt>
                <c:pt idx="128">
                  <c:v>42541</c:v>
                </c:pt>
                <c:pt idx="129">
                  <c:v>42548</c:v>
                </c:pt>
                <c:pt idx="130">
                  <c:v>42555</c:v>
                </c:pt>
                <c:pt idx="131">
                  <c:v>42562</c:v>
                </c:pt>
                <c:pt idx="132">
                  <c:v>42569</c:v>
                </c:pt>
                <c:pt idx="133">
                  <c:v>42576</c:v>
                </c:pt>
                <c:pt idx="134">
                  <c:v>42583</c:v>
                </c:pt>
                <c:pt idx="135">
                  <c:v>42590</c:v>
                </c:pt>
                <c:pt idx="136">
                  <c:v>42597</c:v>
                </c:pt>
                <c:pt idx="137">
                  <c:v>42604</c:v>
                </c:pt>
                <c:pt idx="138">
                  <c:v>42611</c:v>
                </c:pt>
                <c:pt idx="139">
                  <c:v>42618</c:v>
                </c:pt>
                <c:pt idx="140">
                  <c:v>42625</c:v>
                </c:pt>
                <c:pt idx="141">
                  <c:v>42632</c:v>
                </c:pt>
                <c:pt idx="142">
                  <c:v>42639</c:v>
                </c:pt>
                <c:pt idx="143">
                  <c:v>42646</c:v>
                </c:pt>
                <c:pt idx="144">
                  <c:v>42653</c:v>
                </c:pt>
                <c:pt idx="145">
                  <c:v>42660</c:v>
                </c:pt>
                <c:pt idx="146">
                  <c:v>42667</c:v>
                </c:pt>
                <c:pt idx="147">
                  <c:v>42674</c:v>
                </c:pt>
                <c:pt idx="148">
                  <c:v>42681</c:v>
                </c:pt>
                <c:pt idx="149">
                  <c:v>42688</c:v>
                </c:pt>
                <c:pt idx="150">
                  <c:v>42695</c:v>
                </c:pt>
                <c:pt idx="151">
                  <c:v>42702</c:v>
                </c:pt>
                <c:pt idx="152">
                  <c:v>42709</c:v>
                </c:pt>
                <c:pt idx="153">
                  <c:v>42716</c:v>
                </c:pt>
                <c:pt idx="154">
                  <c:v>42723</c:v>
                </c:pt>
                <c:pt idx="155">
                  <c:v>42730</c:v>
                </c:pt>
                <c:pt idx="156">
                  <c:v>42737</c:v>
                </c:pt>
                <c:pt idx="157">
                  <c:v>42744</c:v>
                </c:pt>
                <c:pt idx="158">
                  <c:v>42751</c:v>
                </c:pt>
                <c:pt idx="159">
                  <c:v>42758</c:v>
                </c:pt>
                <c:pt idx="160">
                  <c:v>42765</c:v>
                </c:pt>
                <c:pt idx="161">
                  <c:v>42772</c:v>
                </c:pt>
                <c:pt idx="162">
                  <c:v>42779</c:v>
                </c:pt>
                <c:pt idx="163">
                  <c:v>42786</c:v>
                </c:pt>
                <c:pt idx="164">
                  <c:v>42793</c:v>
                </c:pt>
                <c:pt idx="165">
                  <c:v>42800</c:v>
                </c:pt>
                <c:pt idx="166">
                  <c:v>42807</c:v>
                </c:pt>
                <c:pt idx="167">
                  <c:v>42814</c:v>
                </c:pt>
                <c:pt idx="168">
                  <c:v>42821</c:v>
                </c:pt>
                <c:pt idx="169">
                  <c:v>42828</c:v>
                </c:pt>
                <c:pt idx="170">
                  <c:v>42835</c:v>
                </c:pt>
                <c:pt idx="171">
                  <c:v>42842</c:v>
                </c:pt>
                <c:pt idx="172">
                  <c:v>42849</c:v>
                </c:pt>
                <c:pt idx="173">
                  <c:v>42856</c:v>
                </c:pt>
                <c:pt idx="174">
                  <c:v>42863</c:v>
                </c:pt>
                <c:pt idx="175">
                  <c:v>42870</c:v>
                </c:pt>
                <c:pt idx="176">
                  <c:v>42877</c:v>
                </c:pt>
                <c:pt idx="177">
                  <c:v>42884</c:v>
                </c:pt>
                <c:pt idx="178">
                  <c:v>42891</c:v>
                </c:pt>
                <c:pt idx="179">
                  <c:v>42898</c:v>
                </c:pt>
                <c:pt idx="180">
                  <c:v>42905</c:v>
                </c:pt>
                <c:pt idx="181">
                  <c:v>42912</c:v>
                </c:pt>
                <c:pt idx="182">
                  <c:v>42919</c:v>
                </c:pt>
                <c:pt idx="183">
                  <c:v>42926</c:v>
                </c:pt>
                <c:pt idx="184">
                  <c:v>42933</c:v>
                </c:pt>
                <c:pt idx="185">
                  <c:v>42940</c:v>
                </c:pt>
                <c:pt idx="186">
                  <c:v>42947</c:v>
                </c:pt>
                <c:pt idx="187">
                  <c:v>42954</c:v>
                </c:pt>
                <c:pt idx="188">
                  <c:v>42961</c:v>
                </c:pt>
                <c:pt idx="189">
                  <c:v>42968</c:v>
                </c:pt>
                <c:pt idx="190">
                  <c:v>42975</c:v>
                </c:pt>
                <c:pt idx="191">
                  <c:v>42982</c:v>
                </c:pt>
                <c:pt idx="192">
                  <c:v>42989</c:v>
                </c:pt>
                <c:pt idx="193">
                  <c:v>42996</c:v>
                </c:pt>
                <c:pt idx="194">
                  <c:v>43003</c:v>
                </c:pt>
                <c:pt idx="195">
                  <c:v>43010</c:v>
                </c:pt>
                <c:pt idx="196">
                  <c:v>43017</c:v>
                </c:pt>
                <c:pt idx="197">
                  <c:v>43024</c:v>
                </c:pt>
                <c:pt idx="198">
                  <c:v>43031</c:v>
                </c:pt>
                <c:pt idx="199">
                  <c:v>43038</c:v>
                </c:pt>
                <c:pt idx="200">
                  <c:v>43045</c:v>
                </c:pt>
                <c:pt idx="201">
                  <c:v>43052</c:v>
                </c:pt>
                <c:pt idx="202">
                  <c:v>43059</c:v>
                </c:pt>
                <c:pt idx="203">
                  <c:v>43066</c:v>
                </c:pt>
                <c:pt idx="204">
                  <c:v>43073</c:v>
                </c:pt>
                <c:pt idx="205">
                  <c:v>43080</c:v>
                </c:pt>
                <c:pt idx="206">
                  <c:v>43087</c:v>
                </c:pt>
                <c:pt idx="207">
                  <c:v>43094</c:v>
                </c:pt>
                <c:pt idx="208">
                  <c:v>43101</c:v>
                </c:pt>
                <c:pt idx="209">
                  <c:v>43108</c:v>
                </c:pt>
                <c:pt idx="210">
                  <c:v>43115</c:v>
                </c:pt>
                <c:pt idx="211">
                  <c:v>43122</c:v>
                </c:pt>
                <c:pt idx="212">
                  <c:v>43129</c:v>
                </c:pt>
                <c:pt idx="213">
                  <c:v>43136</c:v>
                </c:pt>
                <c:pt idx="214">
                  <c:v>43143</c:v>
                </c:pt>
                <c:pt idx="215">
                  <c:v>43150</c:v>
                </c:pt>
                <c:pt idx="216">
                  <c:v>43157</c:v>
                </c:pt>
                <c:pt idx="217">
                  <c:v>43164</c:v>
                </c:pt>
                <c:pt idx="218">
                  <c:v>43171</c:v>
                </c:pt>
                <c:pt idx="219">
                  <c:v>43178</c:v>
                </c:pt>
                <c:pt idx="220">
                  <c:v>43185</c:v>
                </c:pt>
                <c:pt idx="221">
                  <c:v>43192</c:v>
                </c:pt>
                <c:pt idx="222">
                  <c:v>43199</c:v>
                </c:pt>
                <c:pt idx="223">
                  <c:v>43206</c:v>
                </c:pt>
                <c:pt idx="224">
                  <c:v>43213</c:v>
                </c:pt>
                <c:pt idx="225">
                  <c:v>43220</c:v>
                </c:pt>
                <c:pt idx="226">
                  <c:v>43227</c:v>
                </c:pt>
                <c:pt idx="227">
                  <c:v>43234</c:v>
                </c:pt>
                <c:pt idx="228">
                  <c:v>43241</c:v>
                </c:pt>
                <c:pt idx="229">
                  <c:v>43248</c:v>
                </c:pt>
                <c:pt idx="230">
                  <c:v>43255</c:v>
                </c:pt>
                <c:pt idx="231">
                  <c:v>43262</c:v>
                </c:pt>
                <c:pt idx="232">
                  <c:v>43269</c:v>
                </c:pt>
                <c:pt idx="233">
                  <c:v>43276</c:v>
                </c:pt>
                <c:pt idx="234">
                  <c:v>43283</c:v>
                </c:pt>
                <c:pt idx="235">
                  <c:v>43290</c:v>
                </c:pt>
                <c:pt idx="236">
                  <c:v>43297</c:v>
                </c:pt>
                <c:pt idx="237">
                  <c:v>43304</c:v>
                </c:pt>
                <c:pt idx="238">
                  <c:v>43311</c:v>
                </c:pt>
                <c:pt idx="239">
                  <c:v>43318</c:v>
                </c:pt>
                <c:pt idx="240">
                  <c:v>43325</c:v>
                </c:pt>
                <c:pt idx="241">
                  <c:v>43332</c:v>
                </c:pt>
                <c:pt idx="242">
                  <c:v>43339</c:v>
                </c:pt>
                <c:pt idx="243">
                  <c:v>43346</c:v>
                </c:pt>
                <c:pt idx="244">
                  <c:v>43353</c:v>
                </c:pt>
                <c:pt idx="245">
                  <c:v>43360</c:v>
                </c:pt>
                <c:pt idx="246">
                  <c:v>43367</c:v>
                </c:pt>
                <c:pt idx="247">
                  <c:v>43374</c:v>
                </c:pt>
                <c:pt idx="248">
                  <c:v>43381</c:v>
                </c:pt>
                <c:pt idx="249">
                  <c:v>43388</c:v>
                </c:pt>
                <c:pt idx="250">
                  <c:v>43395</c:v>
                </c:pt>
                <c:pt idx="251">
                  <c:v>43402</c:v>
                </c:pt>
                <c:pt idx="252">
                  <c:v>43409</c:v>
                </c:pt>
                <c:pt idx="253">
                  <c:v>43416</c:v>
                </c:pt>
                <c:pt idx="254">
                  <c:v>43423</c:v>
                </c:pt>
                <c:pt idx="255">
                  <c:v>43430</c:v>
                </c:pt>
                <c:pt idx="256">
                  <c:v>43437</c:v>
                </c:pt>
                <c:pt idx="257">
                  <c:v>43444</c:v>
                </c:pt>
                <c:pt idx="258">
                  <c:v>43451</c:v>
                </c:pt>
                <c:pt idx="259">
                  <c:v>43458</c:v>
                </c:pt>
                <c:pt idx="260">
                  <c:v>43465</c:v>
                </c:pt>
                <c:pt idx="261">
                  <c:v>43472</c:v>
                </c:pt>
                <c:pt idx="262">
                  <c:v>43479</c:v>
                </c:pt>
                <c:pt idx="263">
                  <c:v>43486</c:v>
                </c:pt>
                <c:pt idx="264">
                  <c:v>43493</c:v>
                </c:pt>
                <c:pt idx="265">
                  <c:v>43500</c:v>
                </c:pt>
                <c:pt idx="266">
                  <c:v>43507</c:v>
                </c:pt>
                <c:pt idx="267">
                  <c:v>43514</c:v>
                </c:pt>
                <c:pt idx="268">
                  <c:v>43521</c:v>
                </c:pt>
                <c:pt idx="269">
                  <c:v>43528</c:v>
                </c:pt>
                <c:pt idx="270">
                  <c:v>43535</c:v>
                </c:pt>
                <c:pt idx="271">
                  <c:v>43542</c:v>
                </c:pt>
                <c:pt idx="272">
                  <c:v>43549</c:v>
                </c:pt>
                <c:pt idx="273">
                  <c:v>43556</c:v>
                </c:pt>
                <c:pt idx="274">
                  <c:v>43563</c:v>
                </c:pt>
                <c:pt idx="275">
                  <c:v>43570</c:v>
                </c:pt>
                <c:pt idx="276">
                  <c:v>43577</c:v>
                </c:pt>
                <c:pt idx="277">
                  <c:v>43584</c:v>
                </c:pt>
                <c:pt idx="278">
                  <c:v>43591</c:v>
                </c:pt>
                <c:pt idx="279">
                  <c:v>43598</c:v>
                </c:pt>
                <c:pt idx="280">
                  <c:v>43605</c:v>
                </c:pt>
                <c:pt idx="281">
                  <c:v>43612</c:v>
                </c:pt>
                <c:pt idx="282">
                  <c:v>43619</c:v>
                </c:pt>
                <c:pt idx="283">
                  <c:v>43626</c:v>
                </c:pt>
                <c:pt idx="284">
                  <c:v>43633</c:v>
                </c:pt>
                <c:pt idx="285">
                  <c:v>43640</c:v>
                </c:pt>
                <c:pt idx="286">
                  <c:v>43647</c:v>
                </c:pt>
                <c:pt idx="287">
                  <c:v>43654</c:v>
                </c:pt>
                <c:pt idx="288">
                  <c:v>43661</c:v>
                </c:pt>
                <c:pt idx="289">
                  <c:v>43668</c:v>
                </c:pt>
                <c:pt idx="290">
                  <c:v>43675</c:v>
                </c:pt>
                <c:pt idx="291">
                  <c:v>43682</c:v>
                </c:pt>
                <c:pt idx="292">
                  <c:v>43689</c:v>
                </c:pt>
                <c:pt idx="293">
                  <c:v>43696</c:v>
                </c:pt>
                <c:pt idx="294">
                  <c:v>43703</c:v>
                </c:pt>
                <c:pt idx="295">
                  <c:v>43710</c:v>
                </c:pt>
                <c:pt idx="296">
                  <c:v>43717</c:v>
                </c:pt>
                <c:pt idx="297">
                  <c:v>43724</c:v>
                </c:pt>
                <c:pt idx="298">
                  <c:v>43731</c:v>
                </c:pt>
                <c:pt idx="299">
                  <c:v>43738</c:v>
                </c:pt>
                <c:pt idx="300">
                  <c:v>43745</c:v>
                </c:pt>
                <c:pt idx="301">
                  <c:v>43752</c:v>
                </c:pt>
                <c:pt idx="302">
                  <c:v>43759</c:v>
                </c:pt>
                <c:pt idx="303">
                  <c:v>43766</c:v>
                </c:pt>
                <c:pt idx="304">
                  <c:v>43773</c:v>
                </c:pt>
                <c:pt idx="305">
                  <c:v>43780</c:v>
                </c:pt>
                <c:pt idx="306">
                  <c:v>43787</c:v>
                </c:pt>
                <c:pt idx="307">
                  <c:v>43794</c:v>
                </c:pt>
                <c:pt idx="308">
                  <c:v>43801</c:v>
                </c:pt>
                <c:pt idx="309">
                  <c:v>43808</c:v>
                </c:pt>
                <c:pt idx="310">
                  <c:v>43815</c:v>
                </c:pt>
                <c:pt idx="311">
                  <c:v>43822</c:v>
                </c:pt>
                <c:pt idx="312">
                  <c:v>43829</c:v>
                </c:pt>
                <c:pt idx="313">
                  <c:v>43836</c:v>
                </c:pt>
                <c:pt idx="314">
                  <c:v>43843</c:v>
                </c:pt>
                <c:pt idx="315">
                  <c:v>43850</c:v>
                </c:pt>
                <c:pt idx="316">
                  <c:v>43857</c:v>
                </c:pt>
                <c:pt idx="317">
                  <c:v>43864</c:v>
                </c:pt>
                <c:pt idx="318">
                  <c:v>43871</c:v>
                </c:pt>
                <c:pt idx="319">
                  <c:v>43878</c:v>
                </c:pt>
                <c:pt idx="320">
                  <c:v>43885</c:v>
                </c:pt>
                <c:pt idx="321">
                  <c:v>43892</c:v>
                </c:pt>
                <c:pt idx="322">
                  <c:v>43899</c:v>
                </c:pt>
                <c:pt idx="323">
                  <c:v>43906</c:v>
                </c:pt>
                <c:pt idx="324">
                  <c:v>43913</c:v>
                </c:pt>
                <c:pt idx="325">
                  <c:v>43920</c:v>
                </c:pt>
                <c:pt idx="326">
                  <c:v>43927</c:v>
                </c:pt>
                <c:pt idx="327">
                  <c:v>43934</c:v>
                </c:pt>
                <c:pt idx="328">
                  <c:v>43941</c:v>
                </c:pt>
                <c:pt idx="329">
                  <c:v>43948</c:v>
                </c:pt>
                <c:pt idx="330">
                  <c:v>43955</c:v>
                </c:pt>
                <c:pt idx="331">
                  <c:v>43962</c:v>
                </c:pt>
                <c:pt idx="332">
                  <c:v>43969</c:v>
                </c:pt>
                <c:pt idx="333">
                  <c:v>43976</c:v>
                </c:pt>
                <c:pt idx="334">
                  <c:v>43983</c:v>
                </c:pt>
                <c:pt idx="335">
                  <c:v>43990</c:v>
                </c:pt>
                <c:pt idx="336">
                  <c:v>43997</c:v>
                </c:pt>
                <c:pt idx="337">
                  <c:v>44004</c:v>
                </c:pt>
                <c:pt idx="338">
                  <c:v>44011</c:v>
                </c:pt>
                <c:pt idx="339">
                  <c:v>44018</c:v>
                </c:pt>
                <c:pt idx="340">
                  <c:v>44025</c:v>
                </c:pt>
                <c:pt idx="341">
                  <c:v>44032</c:v>
                </c:pt>
                <c:pt idx="342">
                  <c:v>44039</c:v>
                </c:pt>
                <c:pt idx="343">
                  <c:v>44046</c:v>
                </c:pt>
                <c:pt idx="344">
                  <c:v>44053</c:v>
                </c:pt>
                <c:pt idx="345">
                  <c:v>44060</c:v>
                </c:pt>
                <c:pt idx="346">
                  <c:v>44067</c:v>
                </c:pt>
                <c:pt idx="347">
                  <c:v>44074</c:v>
                </c:pt>
                <c:pt idx="348">
                  <c:v>44081</c:v>
                </c:pt>
                <c:pt idx="349">
                  <c:v>44088</c:v>
                </c:pt>
                <c:pt idx="350">
                  <c:v>44095</c:v>
                </c:pt>
                <c:pt idx="351">
                  <c:v>44102</c:v>
                </c:pt>
                <c:pt idx="352">
                  <c:v>44109</c:v>
                </c:pt>
                <c:pt idx="353">
                  <c:v>44116</c:v>
                </c:pt>
                <c:pt idx="354">
                  <c:v>44123</c:v>
                </c:pt>
                <c:pt idx="355">
                  <c:v>44130</c:v>
                </c:pt>
                <c:pt idx="356">
                  <c:v>44137</c:v>
                </c:pt>
                <c:pt idx="357">
                  <c:v>44144</c:v>
                </c:pt>
                <c:pt idx="358">
                  <c:v>44151</c:v>
                </c:pt>
                <c:pt idx="359">
                  <c:v>44158</c:v>
                </c:pt>
                <c:pt idx="360">
                  <c:v>44165</c:v>
                </c:pt>
                <c:pt idx="361">
                  <c:v>44172</c:v>
                </c:pt>
                <c:pt idx="362">
                  <c:v>44179</c:v>
                </c:pt>
                <c:pt idx="363">
                  <c:v>44186</c:v>
                </c:pt>
                <c:pt idx="364">
                  <c:v>44193</c:v>
                </c:pt>
                <c:pt idx="365">
                  <c:v>44200</c:v>
                </c:pt>
                <c:pt idx="366">
                  <c:v>44207</c:v>
                </c:pt>
                <c:pt idx="367">
                  <c:v>44214</c:v>
                </c:pt>
                <c:pt idx="368">
                  <c:v>44221</c:v>
                </c:pt>
                <c:pt idx="369">
                  <c:v>44228</c:v>
                </c:pt>
                <c:pt idx="370">
                  <c:v>44235</c:v>
                </c:pt>
                <c:pt idx="371">
                  <c:v>44242</c:v>
                </c:pt>
                <c:pt idx="372">
                  <c:v>44249</c:v>
                </c:pt>
                <c:pt idx="373">
                  <c:v>44256</c:v>
                </c:pt>
                <c:pt idx="374">
                  <c:v>44263</c:v>
                </c:pt>
                <c:pt idx="375">
                  <c:v>44270</c:v>
                </c:pt>
                <c:pt idx="376">
                  <c:v>44277</c:v>
                </c:pt>
                <c:pt idx="377">
                  <c:v>44284</c:v>
                </c:pt>
                <c:pt idx="378">
                  <c:v>44291</c:v>
                </c:pt>
                <c:pt idx="379">
                  <c:v>44298</c:v>
                </c:pt>
                <c:pt idx="380">
                  <c:v>44305</c:v>
                </c:pt>
                <c:pt idx="381">
                  <c:v>44312</c:v>
                </c:pt>
                <c:pt idx="382">
                  <c:v>44319</c:v>
                </c:pt>
                <c:pt idx="383">
                  <c:v>44326</c:v>
                </c:pt>
                <c:pt idx="384">
                  <c:v>44333</c:v>
                </c:pt>
                <c:pt idx="385">
                  <c:v>44340</c:v>
                </c:pt>
                <c:pt idx="386">
                  <c:v>44347</c:v>
                </c:pt>
                <c:pt idx="387">
                  <c:v>44354</c:v>
                </c:pt>
                <c:pt idx="388">
                  <c:v>44361</c:v>
                </c:pt>
                <c:pt idx="389">
                  <c:v>44368</c:v>
                </c:pt>
                <c:pt idx="390">
                  <c:v>44375</c:v>
                </c:pt>
                <c:pt idx="391">
                  <c:v>44382</c:v>
                </c:pt>
                <c:pt idx="392">
                  <c:v>44389</c:v>
                </c:pt>
                <c:pt idx="393">
                  <c:v>44396</c:v>
                </c:pt>
                <c:pt idx="394">
                  <c:v>44403</c:v>
                </c:pt>
                <c:pt idx="395">
                  <c:v>44410</c:v>
                </c:pt>
                <c:pt idx="396">
                  <c:v>44417</c:v>
                </c:pt>
                <c:pt idx="397">
                  <c:v>44424</c:v>
                </c:pt>
                <c:pt idx="398">
                  <c:v>44431</c:v>
                </c:pt>
                <c:pt idx="399">
                  <c:v>44438</c:v>
                </c:pt>
                <c:pt idx="400">
                  <c:v>44445</c:v>
                </c:pt>
                <c:pt idx="401">
                  <c:v>44452</c:v>
                </c:pt>
                <c:pt idx="402">
                  <c:v>44459</c:v>
                </c:pt>
                <c:pt idx="403">
                  <c:v>44466</c:v>
                </c:pt>
                <c:pt idx="404">
                  <c:v>44473</c:v>
                </c:pt>
                <c:pt idx="405">
                  <c:v>44480</c:v>
                </c:pt>
                <c:pt idx="406">
                  <c:v>44487</c:v>
                </c:pt>
                <c:pt idx="407">
                  <c:v>44494</c:v>
                </c:pt>
                <c:pt idx="408">
                  <c:v>44501</c:v>
                </c:pt>
                <c:pt idx="409">
                  <c:v>44508</c:v>
                </c:pt>
                <c:pt idx="410">
                  <c:v>44515</c:v>
                </c:pt>
                <c:pt idx="411">
                  <c:v>44522</c:v>
                </c:pt>
                <c:pt idx="412">
                  <c:v>44529</c:v>
                </c:pt>
                <c:pt idx="413">
                  <c:v>44536</c:v>
                </c:pt>
                <c:pt idx="414">
                  <c:v>44543</c:v>
                </c:pt>
                <c:pt idx="415">
                  <c:v>44550</c:v>
                </c:pt>
                <c:pt idx="416">
                  <c:v>44557</c:v>
                </c:pt>
                <c:pt idx="417">
                  <c:v>44564</c:v>
                </c:pt>
                <c:pt idx="418">
                  <c:v>44571</c:v>
                </c:pt>
                <c:pt idx="419">
                  <c:v>44578</c:v>
                </c:pt>
                <c:pt idx="420">
                  <c:v>44585</c:v>
                </c:pt>
                <c:pt idx="421">
                  <c:v>44592</c:v>
                </c:pt>
                <c:pt idx="422">
                  <c:v>44599</c:v>
                </c:pt>
                <c:pt idx="423">
                  <c:v>44606</c:v>
                </c:pt>
                <c:pt idx="424">
                  <c:v>44613</c:v>
                </c:pt>
                <c:pt idx="425">
                  <c:v>44620</c:v>
                </c:pt>
                <c:pt idx="426">
                  <c:v>44627</c:v>
                </c:pt>
                <c:pt idx="427">
                  <c:v>44634</c:v>
                </c:pt>
                <c:pt idx="428">
                  <c:v>44641</c:v>
                </c:pt>
                <c:pt idx="429">
                  <c:v>44648</c:v>
                </c:pt>
                <c:pt idx="430">
                  <c:v>44655</c:v>
                </c:pt>
                <c:pt idx="431">
                  <c:v>44662</c:v>
                </c:pt>
                <c:pt idx="432">
                  <c:v>44669</c:v>
                </c:pt>
                <c:pt idx="433">
                  <c:v>44676</c:v>
                </c:pt>
                <c:pt idx="434">
                  <c:v>44683</c:v>
                </c:pt>
                <c:pt idx="435">
                  <c:v>44690</c:v>
                </c:pt>
                <c:pt idx="436">
                  <c:v>44697</c:v>
                </c:pt>
                <c:pt idx="437">
                  <c:v>44704</c:v>
                </c:pt>
                <c:pt idx="438">
                  <c:v>44711</c:v>
                </c:pt>
                <c:pt idx="439">
                  <c:v>44718</c:v>
                </c:pt>
                <c:pt idx="440">
                  <c:v>44725</c:v>
                </c:pt>
                <c:pt idx="441">
                  <c:v>44732</c:v>
                </c:pt>
                <c:pt idx="442">
                  <c:v>44739</c:v>
                </c:pt>
                <c:pt idx="443">
                  <c:v>44746</c:v>
                </c:pt>
                <c:pt idx="444">
                  <c:v>44753</c:v>
                </c:pt>
                <c:pt idx="445">
                  <c:v>44760</c:v>
                </c:pt>
                <c:pt idx="446">
                  <c:v>44767</c:v>
                </c:pt>
                <c:pt idx="447">
                  <c:v>44774</c:v>
                </c:pt>
                <c:pt idx="448">
                  <c:v>44781</c:v>
                </c:pt>
                <c:pt idx="449">
                  <c:v>44788</c:v>
                </c:pt>
                <c:pt idx="450">
                  <c:v>44795</c:v>
                </c:pt>
                <c:pt idx="451">
                  <c:v>44802</c:v>
                </c:pt>
                <c:pt idx="452">
                  <c:v>44809</c:v>
                </c:pt>
                <c:pt idx="453">
                  <c:v>44816</c:v>
                </c:pt>
                <c:pt idx="454">
                  <c:v>44823</c:v>
                </c:pt>
                <c:pt idx="455">
                  <c:v>44830</c:v>
                </c:pt>
                <c:pt idx="456">
                  <c:v>44837</c:v>
                </c:pt>
                <c:pt idx="457">
                  <c:v>44844</c:v>
                </c:pt>
                <c:pt idx="458">
                  <c:v>44851</c:v>
                </c:pt>
                <c:pt idx="459">
                  <c:v>44858</c:v>
                </c:pt>
                <c:pt idx="460">
                  <c:v>44865</c:v>
                </c:pt>
                <c:pt idx="461">
                  <c:v>44872</c:v>
                </c:pt>
                <c:pt idx="462">
                  <c:v>44879</c:v>
                </c:pt>
                <c:pt idx="463">
                  <c:v>44886</c:v>
                </c:pt>
                <c:pt idx="464">
                  <c:v>44893</c:v>
                </c:pt>
                <c:pt idx="465">
                  <c:v>44900</c:v>
                </c:pt>
                <c:pt idx="466">
                  <c:v>44907</c:v>
                </c:pt>
                <c:pt idx="467">
                  <c:v>44914</c:v>
                </c:pt>
                <c:pt idx="468">
                  <c:v>44921</c:v>
                </c:pt>
                <c:pt idx="469">
                  <c:v>44928</c:v>
                </c:pt>
                <c:pt idx="470">
                  <c:v>44935</c:v>
                </c:pt>
                <c:pt idx="471">
                  <c:v>44942</c:v>
                </c:pt>
                <c:pt idx="472">
                  <c:v>44949</c:v>
                </c:pt>
                <c:pt idx="473">
                  <c:v>44956</c:v>
                </c:pt>
                <c:pt idx="474">
                  <c:v>44963</c:v>
                </c:pt>
                <c:pt idx="475">
                  <c:v>44970</c:v>
                </c:pt>
                <c:pt idx="476">
                  <c:v>44977</c:v>
                </c:pt>
                <c:pt idx="477">
                  <c:v>44984</c:v>
                </c:pt>
                <c:pt idx="478">
                  <c:v>44991</c:v>
                </c:pt>
                <c:pt idx="479">
                  <c:v>44998</c:v>
                </c:pt>
                <c:pt idx="480">
                  <c:v>45005</c:v>
                </c:pt>
                <c:pt idx="481">
                  <c:v>45012</c:v>
                </c:pt>
                <c:pt idx="482">
                  <c:v>45019</c:v>
                </c:pt>
                <c:pt idx="483">
                  <c:v>45026</c:v>
                </c:pt>
                <c:pt idx="484">
                  <c:v>45033</c:v>
                </c:pt>
                <c:pt idx="485">
                  <c:v>45040</c:v>
                </c:pt>
                <c:pt idx="486">
                  <c:v>45047</c:v>
                </c:pt>
                <c:pt idx="487">
                  <c:v>45054</c:v>
                </c:pt>
                <c:pt idx="488">
                  <c:v>45061</c:v>
                </c:pt>
                <c:pt idx="489">
                  <c:v>45068</c:v>
                </c:pt>
                <c:pt idx="490">
                  <c:v>45075</c:v>
                </c:pt>
                <c:pt idx="491">
                  <c:v>45082</c:v>
                </c:pt>
                <c:pt idx="492">
                  <c:v>45089</c:v>
                </c:pt>
                <c:pt idx="493">
                  <c:v>45096</c:v>
                </c:pt>
                <c:pt idx="494">
                  <c:v>45103</c:v>
                </c:pt>
                <c:pt idx="495">
                  <c:v>45110</c:v>
                </c:pt>
                <c:pt idx="496">
                  <c:v>45117</c:v>
                </c:pt>
                <c:pt idx="497">
                  <c:v>45124</c:v>
                </c:pt>
                <c:pt idx="498">
                  <c:v>45131</c:v>
                </c:pt>
                <c:pt idx="499">
                  <c:v>45138</c:v>
                </c:pt>
                <c:pt idx="500">
                  <c:v>45145</c:v>
                </c:pt>
                <c:pt idx="501">
                  <c:v>45152</c:v>
                </c:pt>
                <c:pt idx="502">
                  <c:v>45159</c:v>
                </c:pt>
                <c:pt idx="503">
                  <c:v>45166</c:v>
                </c:pt>
                <c:pt idx="504">
                  <c:v>45173</c:v>
                </c:pt>
                <c:pt idx="505">
                  <c:v>45180</c:v>
                </c:pt>
                <c:pt idx="506">
                  <c:v>45187</c:v>
                </c:pt>
                <c:pt idx="507">
                  <c:v>45194</c:v>
                </c:pt>
                <c:pt idx="508">
                  <c:v>45201</c:v>
                </c:pt>
                <c:pt idx="509">
                  <c:v>45208</c:v>
                </c:pt>
                <c:pt idx="510">
                  <c:v>45215</c:v>
                </c:pt>
                <c:pt idx="511">
                  <c:v>45222</c:v>
                </c:pt>
                <c:pt idx="512">
                  <c:v>45229</c:v>
                </c:pt>
                <c:pt idx="513">
                  <c:v>45236</c:v>
                </c:pt>
                <c:pt idx="514">
                  <c:v>45243</c:v>
                </c:pt>
                <c:pt idx="515">
                  <c:v>45250</c:v>
                </c:pt>
                <c:pt idx="516">
                  <c:v>45257</c:v>
                </c:pt>
                <c:pt idx="517">
                  <c:v>45264</c:v>
                </c:pt>
                <c:pt idx="518">
                  <c:v>45271</c:v>
                </c:pt>
                <c:pt idx="519">
                  <c:v>45278</c:v>
                </c:pt>
                <c:pt idx="520">
                  <c:v>45285</c:v>
                </c:pt>
                <c:pt idx="521">
                  <c:v>45292</c:v>
                </c:pt>
                <c:pt idx="522">
                  <c:v>45299</c:v>
                </c:pt>
                <c:pt idx="523">
                  <c:v>45306</c:v>
                </c:pt>
                <c:pt idx="524">
                  <c:v>45313</c:v>
                </c:pt>
                <c:pt idx="525">
                  <c:v>45320</c:v>
                </c:pt>
                <c:pt idx="526">
                  <c:v>45327</c:v>
                </c:pt>
                <c:pt idx="527">
                  <c:v>45334</c:v>
                </c:pt>
              </c:numCache>
            </c:numRef>
          </c:cat>
          <c:val>
            <c:numRef>
              <c:f>Data!$D$11:$TL$11</c:f>
              <c:numCache>
                <c:formatCode>0.000</c:formatCode>
                <c:ptCount val="529"/>
                <c:pt idx="0">
                  <c:v>1.3341095142805168</c:v>
                </c:pt>
                <c:pt idx="1">
                  <c:v>1.3377599416271433</c:v>
                </c:pt>
                <c:pt idx="2">
                  <c:v>1.3312745240517367</c:v>
                </c:pt>
                <c:pt idx="3">
                  <c:v>1.3327752502274792</c:v>
                </c:pt>
                <c:pt idx="4">
                  <c:v>1.3286591346677805</c:v>
                </c:pt>
                <c:pt idx="5">
                  <c:v>1.3290376447526047</c:v>
                </c:pt>
                <c:pt idx="6">
                  <c:v>1.3345743904219594</c:v>
                </c:pt>
                <c:pt idx="7">
                  <c:v>1.3347708500840583</c:v>
                </c:pt>
                <c:pt idx="8">
                  <c:v>1.3338451414783945</c:v>
                </c:pt>
                <c:pt idx="9">
                  <c:v>1.3323094924674566</c:v>
                </c:pt>
                <c:pt idx="10">
                  <c:v>1.3323094924674566</c:v>
                </c:pt>
                <c:pt idx="11">
                  <c:v>1.3220604866659371</c:v>
                </c:pt>
                <c:pt idx="12">
                  <c:v>1.316048392974273</c:v>
                </c:pt>
                <c:pt idx="13">
                  <c:v>1.3176650634018365</c:v>
                </c:pt>
                <c:pt idx="14">
                  <c:v>1.3242918517439743</c:v>
                </c:pt>
                <c:pt idx="16">
                  <c:v>1.3207808289023235</c:v>
                </c:pt>
                <c:pt idx="17">
                  <c:v>1.3214389852748214</c:v>
                </c:pt>
                <c:pt idx="18">
                  <c:v>1.3226383413637026</c:v>
                </c:pt>
                <c:pt idx="19">
                  <c:v>1.3179733566280845</c:v>
                </c:pt>
                <c:pt idx="20">
                  <c:v>1.32577221837278</c:v>
                </c:pt>
                <c:pt idx="21">
                  <c:v>1.3231569754748564</c:v>
                </c:pt>
                <c:pt idx="22">
                  <c:v>1.3249790535863901</c:v>
                </c:pt>
                <c:pt idx="23">
                  <c:v>1.3247321233326046</c:v>
                </c:pt>
                <c:pt idx="24">
                  <c:v>1.3332362153106563</c:v>
                </c:pt>
                <c:pt idx="25">
                  <c:v>1.3332362153106563</c:v>
                </c:pt>
                <c:pt idx="26">
                  <c:v>1.3443901727783043</c:v>
                </c:pt>
                <c:pt idx="27">
                  <c:v>1.3431247494442216</c:v>
                </c:pt>
                <c:pt idx="28">
                  <c:v>1.3394495412844036</c:v>
                </c:pt>
                <c:pt idx="29">
                  <c:v>1.3356136967359267</c:v>
                </c:pt>
                <c:pt idx="30">
                  <c:v>1.325158256465907</c:v>
                </c:pt>
                <c:pt idx="31">
                  <c:v>1.3148068361338503</c:v>
                </c:pt>
                <c:pt idx="32">
                  <c:v>1.3172043010752688</c:v>
                </c:pt>
                <c:pt idx="33">
                  <c:v>1.3187942370567312</c:v>
                </c:pt>
                <c:pt idx="34">
                  <c:v>1.323887807340111</c:v>
                </c:pt>
                <c:pt idx="35">
                  <c:v>1.3291601838115568</c:v>
                </c:pt>
                <c:pt idx="36">
                  <c:v>1.3321730302041408</c:v>
                </c:pt>
                <c:pt idx="37">
                  <c:v>1.3335148676614748</c:v>
                </c:pt>
                <c:pt idx="38">
                  <c:v>1.3326071169208427</c:v>
                </c:pt>
                <c:pt idx="39">
                  <c:v>1.3346675885157018</c:v>
                </c:pt>
                <c:pt idx="40">
                  <c:v>1.3303321836994009</c:v>
                </c:pt>
                <c:pt idx="41">
                  <c:v>1.3257383353893042</c:v>
                </c:pt>
                <c:pt idx="42">
                  <c:v>1.3116044035372676</c:v>
                </c:pt>
                <c:pt idx="43">
                  <c:v>1.3040880955808261</c:v>
                </c:pt>
                <c:pt idx="44">
                  <c:v>1.3079572231285117</c:v>
                </c:pt>
                <c:pt idx="45">
                  <c:v>1.3024800548716653</c:v>
                </c:pt>
                <c:pt idx="46">
                  <c:v>1.2969338938822847</c:v>
                </c:pt>
                <c:pt idx="47">
                  <c:v>1.2851661478317526</c:v>
                </c:pt>
                <c:pt idx="48">
                  <c:v>1.2742747455724168</c:v>
                </c:pt>
                <c:pt idx="49">
                  <c:v>1.2523489932885907</c:v>
                </c:pt>
                <c:pt idx="52">
                  <c:v>1.1872380401792166</c:v>
                </c:pt>
                <c:pt idx="53">
                  <c:v>1.141301658005444</c:v>
                </c:pt>
                <c:pt idx="54">
                  <c:v>1.1313797926903626</c:v>
                </c:pt>
                <c:pt idx="55">
                  <c:v>1.1123801974490202</c:v>
                </c:pt>
                <c:pt idx="56">
                  <c:v>1.09567912357202</c:v>
                </c:pt>
                <c:pt idx="57">
                  <c:v>1.09173881673882</c:v>
                </c:pt>
                <c:pt idx="58">
                  <c:v>1.1099934872277299</c:v>
                </c:pt>
                <c:pt idx="59">
                  <c:v>1.13995773210902</c:v>
                </c:pt>
                <c:pt idx="60">
                  <c:v>1.14635477299185</c:v>
                </c:pt>
                <c:pt idx="61">
                  <c:v>1.1683607940992999</c:v>
                </c:pt>
                <c:pt idx="62">
                  <c:v>1.1708656803866999</c:v>
                </c:pt>
                <c:pt idx="63">
                  <c:v>1.1713304595601701</c:v>
                </c:pt>
                <c:pt idx="64">
                  <c:v>1.1686382994212499</c:v>
                </c:pt>
                <c:pt idx="66">
                  <c:v>1.17238609813084</c:v>
                </c:pt>
                <c:pt idx="67">
                  <c:v>1.17343254185359</c:v>
                </c:pt>
                <c:pt idx="68">
                  <c:v>1.18410407783973</c:v>
                </c:pt>
                <c:pt idx="69">
                  <c:v>1.1952565414413097</c:v>
                </c:pt>
                <c:pt idx="70">
                  <c:v>1.1972992700729901</c:v>
                </c:pt>
                <c:pt idx="71">
                  <c:v>1.19908032553556</c:v>
                </c:pt>
                <c:pt idx="72">
                  <c:v>1.2018851380973299</c:v>
                </c:pt>
                <c:pt idx="73">
                  <c:v>1.1997084548104999</c:v>
                </c:pt>
                <c:pt idx="74">
                  <c:v>1.20072181108964</c:v>
                </c:pt>
                <c:pt idx="75">
                  <c:v>1.2067524469372</c:v>
                </c:pt>
                <c:pt idx="76">
                  <c:v>1.2112401676100901</c:v>
                </c:pt>
                <c:pt idx="77">
                  <c:v>1.2071496733465501</c:v>
                </c:pt>
                <c:pt idx="78">
                  <c:v>1.2120877096001499</c:v>
                </c:pt>
                <c:pt idx="79">
                  <c:v>1.2059626595823201</c:v>
                </c:pt>
                <c:pt idx="80">
                  <c:v>1.2022015366430303</c:v>
                </c:pt>
                <c:pt idx="81">
                  <c:v>1.1928669207147899</c:v>
                </c:pt>
                <c:pt idx="82">
                  <c:v>1.18261158980807</c:v>
                </c:pt>
                <c:pt idx="83">
                  <c:v>1.1697122142487202</c:v>
                </c:pt>
                <c:pt idx="84">
                  <c:v>1.1562858517449399</c:v>
                </c:pt>
                <c:pt idx="85">
                  <c:v>1.14164326880449</c:v>
                </c:pt>
                <c:pt idx="86">
                  <c:v>1.1350801228673999</c:v>
                </c:pt>
                <c:pt idx="87">
                  <c:v>1.12395471027899</c:v>
                </c:pt>
                <c:pt idx="88">
                  <c:v>1.1163888479126702</c:v>
                </c:pt>
                <c:pt idx="89">
                  <c:v>1.11577274239456</c:v>
                </c:pt>
                <c:pt idx="90">
                  <c:v>1.1089272593681101</c:v>
                </c:pt>
                <c:pt idx="91">
                  <c:v>1.1067030454981199</c:v>
                </c:pt>
                <c:pt idx="92">
                  <c:v>1.1039176626825999</c:v>
                </c:pt>
                <c:pt idx="93">
                  <c:v>1.1028689583871798</c:v>
                </c:pt>
                <c:pt idx="94">
                  <c:v>1.0943222090962801</c:v>
                </c:pt>
                <c:pt idx="95">
                  <c:v>1.0897516330221102</c:v>
                </c:pt>
                <c:pt idx="96">
                  <c:v>1.09677538643591</c:v>
                </c:pt>
                <c:pt idx="97">
                  <c:v>1.0983685398246501</c:v>
                </c:pt>
                <c:pt idx="98">
                  <c:v>1.09776133209991</c:v>
                </c:pt>
                <c:pt idx="99">
                  <c:v>1.0916019237883803</c:v>
                </c:pt>
                <c:pt idx="100">
                  <c:v>1.0891865887054999</c:v>
                </c:pt>
                <c:pt idx="101">
                  <c:v>1.0797809354647701</c:v>
                </c:pt>
                <c:pt idx="104">
                  <c:v>1.0519557414054699</c:v>
                </c:pt>
                <c:pt idx="105">
                  <c:v>1.0439287961215402</c:v>
                </c:pt>
                <c:pt idx="106">
                  <c:v>1.0024780855864202</c:v>
                </c:pt>
                <c:pt idx="107">
                  <c:v>0.98438251730135806</c:v>
                </c:pt>
                <c:pt idx="108">
                  <c:v>0.96317678842381915</c:v>
                </c:pt>
                <c:pt idx="109">
                  <c:v>0.95074273889586902</c:v>
                </c:pt>
                <c:pt idx="110">
                  <c:v>0.94089580944631401</c:v>
                </c:pt>
                <c:pt idx="111">
                  <c:v>0.92994596995041101</c:v>
                </c:pt>
                <c:pt idx="112">
                  <c:v>0.92175777063236897</c:v>
                </c:pt>
                <c:pt idx="113">
                  <c:v>0.92670756948551203</c:v>
                </c:pt>
                <c:pt idx="114">
                  <c:v>0.94399260628465798</c:v>
                </c:pt>
                <c:pt idx="115">
                  <c:v>0.96101350101720007</c:v>
                </c:pt>
                <c:pt idx="117">
                  <c:v>0.95862604451674904</c:v>
                </c:pt>
                <c:pt idx="118">
                  <c:v>0.95430326352401407</c:v>
                </c:pt>
                <c:pt idx="119">
                  <c:v>0.96151284138849802</c:v>
                </c:pt>
                <c:pt idx="120">
                  <c:v>0.96790771619773008</c:v>
                </c:pt>
                <c:pt idx="121">
                  <c:v>0.97692990239574118</c:v>
                </c:pt>
                <c:pt idx="122">
                  <c:v>0.98582636370364907</c:v>
                </c:pt>
                <c:pt idx="123">
                  <c:v>0.98945342856085605</c:v>
                </c:pt>
                <c:pt idx="124">
                  <c:v>1.0014426811674599</c:v>
                </c:pt>
                <c:pt idx="125">
                  <c:v>1.0236112653121601</c:v>
                </c:pt>
                <c:pt idx="126">
                  <c:v>1.0370055138215599</c:v>
                </c:pt>
                <c:pt idx="127">
                  <c:v>1.04353615683373</c:v>
                </c:pt>
                <c:pt idx="128">
                  <c:v>1.04474744115582</c:v>
                </c:pt>
                <c:pt idx="129">
                  <c:v>1.0431291665132001</c:v>
                </c:pt>
                <c:pt idx="130">
                  <c:v>1.0452851079535002</c:v>
                </c:pt>
                <c:pt idx="131">
                  <c:v>1.0473795169582401</c:v>
                </c:pt>
                <c:pt idx="132">
                  <c:v>1.0405195381882799</c:v>
                </c:pt>
                <c:pt idx="133">
                  <c:v>1.0384088806660501</c:v>
                </c:pt>
                <c:pt idx="134">
                  <c:v>1.0342594990565701</c:v>
                </c:pt>
                <c:pt idx="135">
                  <c:v>1.0187220187220201</c:v>
                </c:pt>
                <c:pt idx="136">
                  <c:v>1.0135070125448702</c:v>
                </c:pt>
                <c:pt idx="137">
                  <c:v>1.0224615156897598</c:v>
                </c:pt>
                <c:pt idx="138">
                  <c:v>1.02527476594013</c:v>
                </c:pt>
                <c:pt idx="139">
                  <c:v>1.0274601236075598</c:v>
                </c:pt>
                <c:pt idx="140">
                  <c:v>1.0269390171699202</c:v>
                </c:pt>
                <c:pt idx="141">
                  <c:v>1.0276451648717699</c:v>
                </c:pt>
                <c:pt idx="142">
                  <c:v>1.0257207357240703</c:v>
                </c:pt>
                <c:pt idx="143">
                  <c:v>1.02671995855076</c:v>
                </c:pt>
                <c:pt idx="144">
                  <c:v>1.03689722808186</c:v>
                </c:pt>
                <c:pt idx="145">
                  <c:v>1.0484014209591499</c:v>
                </c:pt>
                <c:pt idx="146">
                  <c:v>1.0545131564338801</c:v>
                </c:pt>
                <c:pt idx="147">
                  <c:v>1.05654233274127</c:v>
                </c:pt>
                <c:pt idx="148">
                  <c:v>1.0566226268457901</c:v>
                </c:pt>
                <c:pt idx="149">
                  <c:v>1.05428106268038</c:v>
                </c:pt>
                <c:pt idx="150">
                  <c:v>1.0530482391239999</c:v>
                </c:pt>
                <c:pt idx="151">
                  <c:v>1.0593477296258</c:v>
                </c:pt>
                <c:pt idx="152">
                  <c:v>1.0683741730420999</c:v>
                </c:pt>
                <c:pt idx="153">
                  <c:v>1.0832870832870802</c:v>
                </c:pt>
                <c:pt idx="154">
                  <c:v>1.0937789126975301</c:v>
                </c:pt>
                <c:pt idx="156">
                  <c:v>1.1083971725694801</c:v>
                </c:pt>
                <c:pt idx="157">
                  <c:v>1.1225343251545101</c:v>
                </c:pt>
                <c:pt idx="158">
                  <c:v>1.1290847859072601</c:v>
                </c:pt>
                <c:pt idx="159">
                  <c:v>1.1297591297591298</c:v>
                </c:pt>
                <c:pt idx="160">
                  <c:v>1.1302642291466203</c:v>
                </c:pt>
                <c:pt idx="161">
                  <c:v>1.13100921505496</c:v>
                </c:pt>
                <c:pt idx="162">
                  <c:v>1.12871470337885</c:v>
                </c:pt>
                <c:pt idx="163">
                  <c:v>1.13026904999815</c:v>
                </c:pt>
                <c:pt idx="164">
                  <c:v>1.1289367528958998</c:v>
                </c:pt>
                <c:pt idx="165">
                  <c:v>1.1288627363902202</c:v>
                </c:pt>
                <c:pt idx="166">
                  <c:v>1.12453277080789</c:v>
                </c:pt>
                <c:pt idx="167">
                  <c:v>1.11920358239887</c:v>
                </c:pt>
                <c:pt idx="168">
                  <c:v>1.1145405425409902</c:v>
                </c:pt>
                <c:pt idx="169">
                  <c:v>1.1097470788344901</c:v>
                </c:pt>
                <c:pt idx="170">
                  <c:v>1.1324261158021702</c:v>
                </c:pt>
                <c:pt idx="172">
                  <c:v>1.1247340723323302</c:v>
                </c:pt>
                <c:pt idx="173">
                  <c:v>1.1247340723323302</c:v>
                </c:pt>
                <c:pt idx="174">
                  <c:v>1.1151168014375601</c:v>
                </c:pt>
                <c:pt idx="175">
                  <c:v>1.11703373503079</c:v>
                </c:pt>
                <c:pt idx="176">
                  <c:v>1.1134098459679902</c:v>
                </c:pt>
                <c:pt idx="177">
                  <c:v>1.1167391715528701</c:v>
                </c:pt>
                <c:pt idx="178">
                  <c:v>1.1182436282143802</c:v>
                </c:pt>
                <c:pt idx="179">
                  <c:v>1.1089396137109702</c:v>
                </c:pt>
                <c:pt idx="180">
                  <c:v>1.10331652147333</c:v>
                </c:pt>
                <c:pt idx="181">
                  <c:v>1.0892809511107697</c:v>
                </c:pt>
                <c:pt idx="182">
                  <c:v>1.0892809511107697</c:v>
                </c:pt>
                <c:pt idx="183">
                  <c:v>1.08892212124698</c:v>
                </c:pt>
                <c:pt idx="184">
                  <c:v>1.0861632809505599</c:v>
                </c:pt>
                <c:pt idx="185">
                  <c:v>1.0875730095296601</c:v>
                </c:pt>
                <c:pt idx="186">
                  <c:v>1.0823267763334501</c:v>
                </c:pt>
                <c:pt idx="187">
                  <c:v>1.0903277684178301</c:v>
                </c:pt>
                <c:pt idx="188">
                  <c:v>1.0900145493529401</c:v>
                </c:pt>
                <c:pt idx="189">
                  <c:v>1.0910450049835201</c:v>
                </c:pt>
                <c:pt idx="190">
                  <c:v>1.0890736342042799</c:v>
                </c:pt>
                <c:pt idx="191">
                  <c:v>1.0929706085488502</c:v>
                </c:pt>
                <c:pt idx="192">
                  <c:v>1.1002032442382201</c:v>
                </c:pt>
                <c:pt idx="193">
                  <c:v>1.1023341382085801</c:v>
                </c:pt>
                <c:pt idx="194">
                  <c:v>1.1102446894326401</c:v>
                </c:pt>
                <c:pt idx="195">
                  <c:v>1.1194075783804598</c:v>
                </c:pt>
                <c:pt idx="196">
                  <c:v>1.1280268798516999</c:v>
                </c:pt>
                <c:pt idx="197">
                  <c:v>1.13267365153279</c:v>
                </c:pt>
                <c:pt idx="198">
                  <c:v>1.1402831402831399</c:v>
                </c:pt>
                <c:pt idx="199">
                  <c:v>1.1392474166504198</c:v>
                </c:pt>
                <c:pt idx="200">
                  <c:v>1.15090582539435</c:v>
                </c:pt>
                <c:pt idx="201">
                  <c:v>1.1646262760589801</c:v>
                </c:pt>
                <c:pt idx="202">
                  <c:v>1.16774874843554</c:v>
                </c:pt>
                <c:pt idx="203">
                  <c:v>1.17455074515355</c:v>
                </c:pt>
                <c:pt idx="204">
                  <c:v>1.1634385882537099</c:v>
                </c:pt>
                <c:pt idx="205">
                  <c:v>1.1602671770634001</c:v>
                </c:pt>
                <c:pt idx="206">
                  <c:v>1.15510998637337</c:v>
                </c:pt>
                <c:pt idx="208">
                  <c:v>1.1620912473076201</c:v>
                </c:pt>
                <c:pt idx="209">
                  <c:v>1.16858642845949</c:v>
                </c:pt>
                <c:pt idx="210">
                  <c:v>1.17241784497278</c:v>
                </c:pt>
                <c:pt idx="211">
                  <c:v>1.1811882357573102</c:v>
                </c:pt>
                <c:pt idx="212">
                  <c:v>1.1872158754002498</c:v>
                </c:pt>
                <c:pt idx="213">
                  <c:v>1.1930862041593899</c:v>
                </c:pt>
                <c:pt idx="214">
                  <c:v>1.1806530483476601</c:v>
                </c:pt>
                <c:pt idx="215">
                  <c:v>1.1721088166778499</c:v>
                </c:pt>
                <c:pt idx="216">
                  <c:v>1.16612185420031</c:v>
                </c:pt>
                <c:pt idx="217">
                  <c:v>1.1639505589670902</c:v>
                </c:pt>
                <c:pt idx="218">
                  <c:v>1.1611128575919503</c:v>
                </c:pt>
                <c:pt idx="219">
                  <c:v>1.1602705253224301</c:v>
                </c:pt>
                <c:pt idx="220">
                  <c:v>1.1619114988603301</c:v>
                </c:pt>
                <c:pt idx="222">
                  <c:v>1.1741530938202502</c:v>
                </c:pt>
                <c:pt idx="223">
                  <c:v>1.1883237680585801</c:v>
                </c:pt>
                <c:pt idx="224">
                  <c:v>1.18722449622166</c:v>
                </c:pt>
                <c:pt idx="225">
                  <c:v>1.18565499960849</c:v>
                </c:pt>
                <c:pt idx="226">
                  <c:v>1.2027588368994402</c:v>
                </c:pt>
                <c:pt idx="227">
                  <c:v>1.2168471437539199</c:v>
                </c:pt>
                <c:pt idx="228">
                  <c:v>1.22363707165109</c:v>
                </c:pt>
                <c:pt idx="229">
                  <c:v>1.2509035793401002</c:v>
                </c:pt>
                <c:pt idx="230">
                  <c:v>1.2623365504358701</c:v>
                </c:pt>
                <c:pt idx="231">
                  <c:v>1.2636866287672299</c:v>
                </c:pt>
                <c:pt idx="232">
                  <c:v>1.2569641400209801</c:v>
                </c:pt>
                <c:pt idx="233">
                  <c:v>1.2409099672257602</c:v>
                </c:pt>
                <c:pt idx="234">
                  <c:v>1.2393261020078501</c:v>
                </c:pt>
                <c:pt idx="235">
                  <c:v>1.2548921030242099</c:v>
                </c:pt>
                <c:pt idx="236">
                  <c:v>1.2525982304987802</c:v>
                </c:pt>
                <c:pt idx="237">
                  <c:v>1.2471371092541002</c:v>
                </c:pt>
                <c:pt idx="238">
                  <c:v>1.2566734311582899</c:v>
                </c:pt>
                <c:pt idx="239">
                  <c:v>1.25715399610136</c:v>
                </c:pt>
                <c:pt idx="240">
                  <c:v>1.2558855628313101</c:v>
                </c:pt>
                <c:pt idx="241">
                  <c:v>1.2506807749163602</c:v>
                </c:pt>
                <c:pt idx="242">
                  <c:v>1.25213642013673</c:v>
                </c:pt>
                <c:pt idx="243">
                  <c:v>1.25375742747291</c:v>
                </c:pt>
                <c:pt idx="244">
                  <c:v>1.26590767311291</c:v>
                </c:pt>
                <c:pt idx="245">
                  <c:v>1.2773304002828298</c:v>
                </c:pt>
                <c:pt idx="246">
                  <c:v>1.26976381026742</c:v>
                </c:pt>
                <c:pt idx="247">
                  <c:v>1.2667960411410799</c:v>
                </c:pt>
                <c:pt idx="248">
                  <c:v>1.2847262695729902</c:v>
                </c:pt>
                <c:pt idx="249">
                  <c:v>1.2928133963873198</c:v>
                </c:pt>
                <c:pt idx="250">
                  <c:v>1.2956515010832599</c:v>
                </c:pt>
                <c:pt idx="251">
                  <c:v>1.2974970018182501</c:v>
                </c:pt>
                <c:pt idx="252">
                  <c:v>1.3033351388996399</c:v>
                </c:pt>
                <c:pt idx="253">
                  <c:v>1.2981651376146799</c:v>
                </c:pt>
                <c:pt idx="254">
                  <c:v>1.2875485334255901</c:v>
                </c:pt>
                <c:pt idx="255">
                  <c:v>1.2873678524577499</c:v>
                </c:pt>
                <c:pt idx="256">
                  <c:v>1.2732533467072999</c:v>
                </c:pt>
                <c:pt idx="257">
                  <c:v>1.26606355833913</c:v>
                </c:pt>
                <c:pt idx="258">
                  <c:v>1.2571218169838401</c:v>
                </c:pt>
                <c:pt idx="261">
                  <c:v>1.23115125918974</c:v>
                </c:pt>
                <c:pt idx="262">
                  <c:v>1.2199835687179701</c:v>
                </c:pt>
                <c:pt idx="263">
                  <c:v>1.2114249990231698</c:v>
                </c:pt>
                <c:pt idx="264">
                  <c:v>1.2006919070201401</c:v>
                </c:pt>
                <c:pt idx="265">
                  <c:v>1.19974347014925</c:v>
                </c:pt>
                <c:pt idx="266">
                  <c:v>1.19770862362595</c:v>
                </c:pt>
                <c:pt idx="267">
                  <c:v>1.1991833560178899</c:v>
                </c:pt>
                <c:pt idx="268">
                  <c:v>1.2082407515690199</c:v>
                </c:pt>
                <c:pt idx="269">
                  <c:v>1.21482377737013</c:v>
                </c:pt>
                <c:pt idx="270">
                  <c:v>1.2179217337075099</c:v>
                </c:pt>
                <c:pt idx="271">
                  <c:v>1.2278263585259201</c:v>
                </c:pt>
                <c:pt idx="272">
                  <c:v>1.2215148103575399</c:v>
                </c:pt>
                <c:pt idx="273">
                  <c:v>1.22178279244698</c:v>
                </c:pt>
                <c:pt idx="274">
                  <c:v>1.23289381290474</c:v>
                </c:pt>
                <c:pt idx="275">
                  <c:v>1.2362146341463398</c:v>
                </c:pt>
                <c:pt idx="277">
                  <c:v>1.2493185888949498</c:v>
                </c:pt>
                <c:pt idx="278">
                  <c:v>1.2529651954112402</c:v>
                </c:pt>
                <c:pt idx="279">
                  <c:v>1.2535304158907499</c:v>
                </c:pt>
                <c:pt idx="280">
                  <c:v>1.2580144376309899</c:v>
                </c:pt>
                <c:pt idx="281">
                  <c:v>1.2583030115351901</c:v>
                </c:pt>
                <c:pt idx="282">
                  <c:v>1.26087798079901</c:v>
                </c:pt>
                <c:pt idx="283">
                  <c:v>1.2575899477093602</c:v>
                </c:pt>
                <c:pt idx="284">
                  <c:v>1.2522691705790301</c:v>
                </c:pt>
                <c:pt idx="285">
                  <c:v>1.24522479590641</c:v>
                </c:pt>
                <c:pt idx="286">
                  <c:v>1.2483711437318501</c:v>
                </c:pt>
                <c:pt idx="287">
                  <c:v>1.2449331608451901</c:v>
                </c:pt>
                <c:pt idx="288">
                  <c:v>1.2407211858109399</c:v>
                </c:pt>
                <c:pt idx="289">
                  <c:v>1.2473173024202999</c:v>
                </c:pt>
                <c:pt idx="290">
                  <c:v>1.24237691797134</c:v>
                </c:pt>
                <c:pt idx="291">
                  <c:v>1.23409373060211</c:v>
                </c:pt>
                <c:pt idx="292">
                  <c:v>1.2238782857806501</c:v>
                </c:pt>
                <c:pt idx="293">
                  <c:v>1.2237393328161399</c:v>
                </c:pt>
                <c:pt idx="294">
                  <c:v>1.22669820099256</c:v>
                </c:pt>
                <c:pt idx="295">
                  <c:v>1.21956865619816</c:v>
                </c:pt>
                <c:pt idx="296">
                  <c:v>1.2222780893444201</c:v>
                </c:pt>
                <c:pt idx="297">
                  <c:v>1.2221621203925499</c:v>
                </c:pt>
                <c:pt idx="298">
                  <c:v>1.2303205870992699</c:v>
                </c:pt>
                <c:pt idx="299">
                  <c:v>1.23477688255346</c:v>
                </c:pt>
                <c:pt idx="300">
                  <c:v>1.2442496412086401</c:v>
                </c:pt>
                <c:pt idx="301">
                  <c:v>1.2335514851101701</c:v>
                </c:pt>
                <c:pt idx="302">
                  <c:v>1.24131876706984</c:v>
                </c:pt>
                <c:pt idx="303">
                  <c:v>1.2491365777080099</c:v>
                </c:pt>
                <c:pt idx="304">
                  <c:v>1.2450707537924799</c:v>
                </c:pt>
                <c:pt idx="305">
                  <c:v>1.24425715405723</c:v>
                </c:pt>
                <c:pt idx="306">
                  <c:v>1.2391669597155501</c:v>
                </c:pt>
                <c:pt idx="307">
                  <c:v>1.2437904649794</c:v>
                </c:pt>
                <c:pt idx="308">
                  <c:v>1.24038536852824</c:v>
                </c:pt>
                <c:pt idx="309">
                  <c:v>1.24016765904105</c:v>
                </c:pt>
                <c:pt idx="310">
                  <c:v>1.2402778322803398</c:v>
                </c:pt>
                <c:pt idx="313">
                  <c:v>1.2589225722303499</c:v>
                </c:pt>
                <c:pt idx="314">
                  <c:v>1.27035275465715</c:v>
                </c:pt>
                <c:pt idx="315">
                  <c:v>1.2710845771144299</c:v>
                </c:pt>
                <c:pt idx="316">
                  <c:v>1.2616226071102998</c:v>
                </c:pt>
                <c:pt idx="317">
                  <c:v>1.2563450768558599</c:v>
                </c:pt>
                <c:pt idx="318">
                  <c:v>1.25333653000879</c:v>
                </c:pt>
                <c:pt idx="319">
                  <c:v>1.26156576453031</c:v>
                </c:pt>
                <c:pt idx="320">
                  <c:v>1.2392599062971501</c:v>
                </c:pt>
                <c:pt idx="321">
                  <c:v>1.2175905974534802</c:v>
                </c:pt>
                <c:pt idx="322">
                  <c:v>1.20126254705144</c:v>
                </c:pt>
                <c:pt idx="323">
                  <c:v>1.10727002967359</c:v>
                </c:pt>
                <c:pt idx="324">
                  <c:v>1.0364392979916799</c:v>
                </c:pt>
                <c:pt idx="325">
                  <c:v>1.0221123924583599</c:v>
                </c:pt>
                <c:pt idx="326">
                  <c:v>0.98920407202115701</c:v>
                </c:pt>
                <c:pt idx="328">
                  <c:v>0.97808108899297397</c:v>
                </c:pt>
                <c:pt idx="329">
                  <c:v>0.96174220129487897</c:v>
                </c:pt>
                <c:pt idx="330">
                  <c:v>0.94933441498580307</c:v>
                </c:pt>
                <c:pt idx="331">
                  <c:v>0.927463768115942</c:v>
                </c:pt>
                <c:pt idx="332">
                  <c:v>0.93281419775443708</c:v>
                </c:pt>
                <c:pt idx="333">
                  <c:v>0.95116406966086198</c:v>
                </c:pt>
                <c:pt idx="334">
                  <c:v>0.96757139133996095</c:v>
                </c:pt>
                <c:pt idx="335">
                  <c:v>0.98318600714688709</c:v>
                </c:pt>
                <c:pt idx="336">
                  <c:v>0.98441000000000001</c:v>
                </c:pt>
                <c:pt idx="337">
                  <c:v>0.99017999999999995</c:v>
                </c:pt>
                <c:pt idx="338">
                  <c:v>0.99911000000000005</c:v>
                </c:pt>
                <c:pt idx="339">
                  <c:v>1.0203</c:v>
                </c:pt>
                <c:pt idx="340">
                  <c:v>1.0275399999999999</c:v>
                </c:pt>
                <c:pt idx="341">
                  <c:v>1.0384599999999999</c:v>
                </c:pt>
                <c:pt idx="342">
                  <c:v>1.0563099999999999</c:v>
                </c:pt>
                <c:pt idx="343">
                  <c:v>1.0507599999999999</c:v>
                </c:pt>
                <c:pt idx="344">
                  <c:v>1.0544200000000001</c:v>
                </c:pt>
                <c:pt idx="345">
                  <c:v>1.0538599999999998</c:v>
                </c:pt>
                <c:pt idx="346">
                  <c:v>1.0525100000000001</c:v>
                </c:pt>
                <c:pt idx="347">
                  <c:v>1.04697</c:v>
                </c:pt>
                <c:pt idx="348">
                  <c:v>1.0345299999999999</c:v>
                </c:pt>
                <c:pt idx="349">
                  <c:v>1.01969</c:v>
                </c:pt>
                <c:pt idx="350">
                  <c:v>1.00352</c:v>
                </c:pt>
                <c:pt idx="351">
                  <c:v>0.99553999999999998</c:v>
                </c:pt>
                <c:pt idx="352">
                  <c:v>0.99973999999999996</c:v>
                </c:pt>
                <c:pt idx="353">
                  <c:v>0.99826999999999999</c:v>
                </c:pt>
                <c:pt idx="354">
                  <c:v>0.99375000000000002</c:v>
                </c:pt>
                <c:pt idx="355">
                  <c:v>0.99897000000000002</c:v>
                </c:pt>
                <c:pt idx="356">
                  <c:v>1.00461</c:v>
                </c:pt>
                <c:pt idx="357">
                  <c:v>1.0242100000000001</c:v>
                </c:pt>
                <c:pt idx="358">
                  <c:v>1.02725</c:v>
                </c:pt>
                <c:pt idx="359">
                  <c:v>1.03386</c:v>
                </c:pt>
                <c:pt idx="360">
                  <c:v>1.0384899999999999</c:v>
                </c:pt>
                <c:pt idx="361">
                  <c:v>1.0329300000000001</c:v>
                </c:pt>
                <c:pt idx="362">
                  <c:v>1.0466600000000001</c:v>
                </c:pt>
                <c:pt idx="363">
                  <c:v>1.0508499999999998</c:v>
                </c:pt>
                <c:pt idx="366">
                  <c:v>1.04352</c:v>
                </c:pt>
                <c:pt idx="367">
                  <c:v>1.0493399999999999</c:v>
                </c:pt>
                <c:pt idx="368">
                  <c:v>1.0546</c:v>
                </c:pt>
                <c:pt idx="369">
                  <c:v>1.05925</c:v>
                </c:pt>
                <c:pt idx="370">
                  <c:v>1.0766900000000001</c:v>
                </c:pt>
                <c:pt idx="371">
                  <c:v>1.0837600000000001</c:v>
                </c:pt>
                <c:pt idx="372">
                  <c:v>1.07552</c:v>
                </c:pt>
                <c:pt idx="373">
                  <c:v>1.0835299999999999</c:v>
                </c:pt>
                <c:pt idx="374">
                  <c:v>1.08619</c:v>
                </c:pt>
                <c:pt idx="375">
                  <c:v>1.1215200000000001</c:v>
                </c:pt>
                <c:pt idx="376">
                  <c:v>1.13649</c:v>
                </c:pt>
                <c:pt idx="377">
                  <c:v>1.1396900000000001</c:v>
                </c:pt>
                <c:pt idx="379">
                  <c:v>1.1398699999999999</c:v>
                </c:pt>
                <c:pt idx="380">
                  <c:v>1.1451600000000002</c:v>
                </c:pt>
                <c:pt idx="381">
                  <c:v>1.1494200000000001</c:v>
                </c:pt>
                <c:pt idx="382">
                  <c:v>1.1513599999999999</c:v>
                </c:pt>
                <c:pt idx="383">
                  <c:v>1.1595499999999999</c:v>
                </c:pt>
                <c:pt idx="384">
                  <c:v>1.1793499999999999</c:v>
                </c:pt>
                <c:pt idx="385">
                  <c:v>1.1836800000000001</c:v>
                </c:pt>
                <c:pt idx="386">
                  <c:v>1.18194</c:v>
                </c:pt>
                <c:pt idx="387">
                  <c:v>1.1909400000000001</c:v>
                </c:pt>
                <c:pt idx="388">
                  <c:v>1.1959300000000002</c:v>
                </c:pt>
                <c:pt idx="389">
                  <c:v>1.19723</c:v>
                </c:pt>
                <c:pt idx="390">
                  <c:v>1.2108299999999999</c:v>
                </c:pt>
                <c:pt idx="391">
                  <c:v>1.2067099999999999</c:v>
                </c:pt>
                <c:pt idx="392">
                  <c:v>1.2257899999999999</c:v>
                </c:pt>
                <c:pt idx="393">
                  <c:v>1.2352700000000001</c:v>
                </c:pt>
                <c:pt idx="394">
                  <c:v>1.23532</c:v>
                </c:pt>
                <c:pt idx="395">
                  <c:v>1.24329</c:v>
                </c:pt>
                <c:pt idx="396">
                  <c:v>1.2459100000000001</c:v>
                </c:pt>
                <c:pt idx="397">
                  <c:v>1.24403</c:v>
                </c:pt>
                <c:pt idx="398">
                  <c:v>1.24014</c:v>
                </c:pt>
                <c:pt idx="399">
                  <c:v>1.2368399999999999</c:v>
                </c:pt>
                <c:pt idx="400">
                  <c:v>1.2445999999999999</c:v>
                </c:pt>
                <c:pt idx="401">
                  <c:v>1.2522899999999999</c:v>
                </c:pt>
                <c:pt idx="402">
                  <c:v>1.25102</c:v>
                </c:pt>
                <c:pt idx="403">
                  <c:v>1.26031</c:v>
                </c:pt>
                <c:pt idx="404">
                  <c:v>1.2923</c:v>
                </c:pt>
                <c:pt idx="405">
                  <c:v>1.3372999999999999</c:v>
                </c:pt>
                <c:pt idx="406">
                  <c:v>1.3660099999999999</c:v>
                </c:pt>
                <c:pt idx="407">
                  <c:v>1.37923</c:v>
                </c:pt>
                <c:pt idx="408">
                  <c:v>1.4008</c:v>
                </c:pt>
                <c:pt idx="409">
                  <c:v>1.4293900000000002</c:v>
                </c:pt>
                <c:pt idx="410">
                  <c:v>1.43268</c:v>
                </c:pt>
                <c:pt idx="411">
                  <c:v>1.4200899999999999</c:v>
                </c:pt>
                <c:pt idx="412">
                  <c:v>1.39706</c:v>
                </c:pt>
                <c:pt idx="413">
                  <c:v>1.40411</c:v>
                </c:pt>
                <c:pt idx="414">
                  <c:v>1.39333</c:v>
                </c:pt>
                <c:pt idx="415">
                  <c:v>1.39859</c:v>
                </c:pt>
                <c:pt idx="417">
                  <c:v>1.41055</c:v>
                </c:pt>
                <c:pt idx="418">
                  <c:v>1.4346199999999998</c:v>
                </c:pt>
                <c:pt idx="419">
                  <c:v>1.4322999999999999</c:v>
                </c:pt>
                <c:pt idx="420">
                  <c:v>1.4364000000000001</c:v>
                </c:pt>
                <c:pt idx="421">
                  <c:v>1.45425</c:v>
                </c:pt>
                <c:pt idx="422">
                  <c:v>1.4810099999999999</c:v>
                </c:pt>
                <c:pt idx="423">
                  <c:v>1.4750300000000001</c:v>
                </c:pt>
                <c:pt idx="424">
                  <c:v>1.4978800000000001</c:v>
                </c:pt>
                <c:pt idx="425">
                  <c:v>1.5275399999999999</c:v>
                </c:pt>
                <c:pt idx="426">
                  <c:v>1.7989000000000002</c:v>
                </c:pt>
                <c:pt idx="427">
                  <c:v>1.97698</c:v>
                </c:pt>
                <c:pt idx="428">
                  <c:v>1.85897</c:v>
                </c:pt>
                <c:pt idx="429">
                  <c:v>1.917</c:v>
                </c:pt>
                <c:pt idx="430">
                  <c:v>1.92611</c:v>
                </c:pt>
                <c:pt idx="431">
                  <c:v>1.85869</c:v>
                </c:pt>
                <c:pt idx="433">
                  <c:v>1.8305799999999999</c:v>
                </c:pt>
                <c:pt idx="434">
                  <c:v>1.8298399999999999</c:v>
                </c:pt>
                <c:pt idx="435">
                  <c:v>1.8513299999999999</c:v>
                </c:pt>
                <c:pt idx="436">
                  <c:v>1.8711500000000001</c:v>
                </c:pt>
                <c:pt idx="437">
                  <c:v>1.87619</c:v>
                </c:pt>
                <c:pt idx="438">
                  <c:v>1.8627400000000001</c:v>
                </c:pt>
                <c:pt idx="439">
                  <c:v>1.8337399999999999</c:v>
                </c:pt>
                <c:pt idx="440">
                  <c:v>1.88574</c:v>
                </c:pt>
                <c:pt idx="441">
                  <c:v>1.9344100000000002</c:v>
                </c:pt>
                <c:pt idx="442">
                  <c:v>1.9492799999999999</c:v>
                </c:pt>
                <c:pt idx="443">
                  <c:v>1.94706</c:v>
                </c:pt>
                <c:pt idx="444">
                  <c:v>1.93974</c:v>
                </c:pt>
                <c:pt idx="445">
                  <c:v>1.9252100000000001</c:v>
                </c:pt>
                <c:pt idx="446">
                  <c:v>1.89452</c:v>
                </c:pt>
                <c:pt idx="447">
                  <c:v>1.8430599999999999</c:v>
                </c:pt>
                <c:pt idx="448">
                  <c:v>1.79539</c:v>
                </c:pt>
                <c:pt idx="449">
                  <c:v>1.7382299999999999</c:v>
                </c:pt>
                <c:pt idx="450">
                  <c:v>1.7184300000000001</c:v>
                </c:pt>
                <c:pt idx="451">
                  <c:v>1.8282</c:v>
                </c:pt>
                <c:pt idx="452">
                  <c:v>1.84717</c:v>
                </c:pt>
                <c:pt idx="453">
                  <c:v>1.8229900000000001</c:v>
                </c:pt>
                <c:pt idx="454">
                  <c:v>1.80399</c:v>
                </c:pt>
                <c:pt idx="455">
                  <c:v>1.74915</c:v>
                </c:pt>
                <c:pt idx="456">
                  <c:v>1.75125</c:v>
                </c:pt>
                <c:pt idx="457">
                  <c:v>1.80768</c:v>
                </c:pt>
                <c:pt idx="458">
                  <c:v>1.8924400000000001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C4CA-4A7B-AA4E-C0C67F31C8F0}"/>
            </c:ext>
          </c:extLst>
        </c:ser>
        <c:ser>
          <c:idx val="1"/>
          <c:order val="1"/>
          <c:tx>
            <c:strRef>
              <c:f>'Ceny s daní'!$B$8</c:f>
              <c:strCache>
                <c:ptCount val="1"/>
                <c:pt idx="0">
                  <c:v>Německo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FF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Data!$D$4:$TL$4</c:f>
              <c:numCache>
                <c:formatCode>dd/mm/yy;@</c:formatCode>
                <c:ptCount val="529"/>
                <c:pt idx="0">
                  <c:v>41645</c:v>
                </c:pt>
                <c:pt idx="1">
                  <c:v>41652</c:v>
                </c:pt>
                <c:pt idx="2">
                  <c:v>41659</c:v>
                </c:pt>
                <c:pt idx="3">
                  <c:v>41666</c:v>
                </c:pt>
                <c:pt idx="4">
                  <c:v>41673</c:v>
                </c:pt>
                <c:pt idx="5">
                  <c:v>41680</c:v>
                </c:pt>
                <c:pt idx="6">
                  <c:v>41687</c:v>
                </c:pt>
                <c:pt idx="7">
                  <c:v>41694</c:v>
                </c:pt>
                <c:pt idx="8">
                  <c:v>41701</c:v>
                </c:pt>
                <c:pt idx="9">
                  <c:v>41708</c:v>
                </c:pt>
                <c:pt idx="10">
                  <c:v>41715</c:v>
                </c:pt>
                <c:pt idx="11">
                  <c:v>41722</c:v>
                </c:pt>
                <c:pt idx="12">
                  <c:v>41729</c:v>
                </c:pt>
                <c:pt idx="13">
                  <c:v>41736</c:v>
                </c:pt>
                <c:pt idx="14">
                  <c:v>41743</c:v>
                </c:pt>
                <c:pt idx="15">
                  <c:v>41750</c:v>
                </c:pt>
                <c:pt idx="16">
                  <c:v>41757</c:v>
                </c:pt>
                <c:pt idx="17">
                  <c:v>41764</c:v>
                </c:pt>
                <c:pt idx="18">
                  <c:v>41771</c:v>
                </c:pt>
                <c:pt idx="19">
                  <c:v>41778</c:v>
                </c:pt>
                <c:pt idx="20">
                  <c:v>41785</c:v>
                </c:pt>
                <c:pt idx="21">
                  <c:v>41792</c:v>
                </c:pt>
                <c:pt idx="22">
                  <c:v>41799</c:v>
                </c:pt>
                <c:pt idx="23">
                  <c:v>41806</c:v>
                </c:pt>
                <c:pt idx="24">
                  <c:v>41813</c:v>
                </c:pt>
                <c:pt idx="25">
                  <c:v>41820</c:v>
                </c:pt>
                <c:pt idx="26">
                  <c:v>41827</c:v>
                </c:pt>
                <c:pt idx="27">
                  <c:v>41834</c:v>
                </c:pt>
                <c:pt idx="28">
                  <c:v>41841</c:v>
                </c:pt>
                <c:pt idx="29">
                  <c:v>41848</c:v>
                </c:pt>
                <c:pt idx="30">
                  <c:v>41855</c:v>
                </c:pt>
                <c:pt idx="31">
                  <c:v>41862</c:v>
                </c:pt>
                <c:pt idx="32">
                  <c:v>41869</c:v>
                </c:pt>
                <c:pt idx="33">
                  <c:v>41876</c:v>
                </c:pt>
                <c:pt idx="34">
                  <c:v>41883</c:v>
                </c:pt>
                <c:pt idx="35">
                  <c:v>41890</c:v>
                </c:pt>
                <c:pt idx="36">
                  <c:v>41897</c:v>
                </c:pt>
                <c:pt idx="37">
                  <c:v>41904</c:v>
                </c:pt>
                <c:pt idx="38">
                  <c:v>41911</c:v>
                </c:pt>
                <c:pt idx="39">
                  <c:v>41918</c:v>
                </c:pt>
                <c:pt idx="40">
                  <c:v>41925</c:v>
                </c:pt>
                <c:pt idx="41">
                  <c:v>41932</c:v>
                </c:pt>
                <c:pt idx="42">
                  <c:v>41939</c:v>
                </c:pt>
                <c:pt idx="43">
                  <c:v>41946</c:v>
                </c:pt>
                <c:pt idx="44">
                  <c:v>41953</c:v>
                </c:pt>
                <c:pt idx="45">
                  <c:v>41960</c:v>
                </c:pt>
                <c:pt idx="46">
                  <c:v>41967</c:v>
                </c:pt>
                <c:pt idx="47">
                  <c:v>41974</c:v>
                </c:pt>
                <c:pt idx="48">
                  <c:v>41981</c:v>
                </c:pt>
                <c:pt idx="49">
                  <c:v>41988</c:v>
                </c:pt>
                <c:pt idx="50">
                  <c:v>41995</c:v>
                </c:pt>
                <c:pt idx="51">
                  <c:v>42002</c:v>
                </c:pt>
                <c:pt idx="52">
                  <c:v>42009</c:v>
                </c:pt>
                <c:pt idx="53">
                  <c:v>42016</c:v>
                </c:pt>
                <c:pt idx="54">
                  <c:v>42023</c:v>
                </c:pt>
                <c:pt idx="55">
                  <c:v>42030</c:v>
                </c:pt>
                <c:pt idx="56">
                  <c:v>42037</c:v>
                </c:pt>
                <c:pt idx="57">
                  <c:v>42044</c:v>
                </c:pt>
                <c:pt idx="58">
                  <c:v>42051</c:v>
                </c:pt>
                <c:pt idx="59">
                  <c:v>42058</c:v>
                </c:pt>
                <c:pt idx="60">
                  <c:v>42065</c:v>
                </c:pt>
                <c:pt idx="61">
                  <c:v>42072</c:v>
                </c:pt>
                <c:pt idx="62">
                  <c:v>42079</c:v>
                </c:pt>
                <c:pt idx="63">
                  <c:v>42086</c:v>
                </c:pt>
                <c:pt idx="64">
                  <c:v>42093</c:v>
                </c:pt>
                <c:pt idx="65">
                  <c:v>42100</c:v>
                </c:pt>
                <c:pt idx="66">
                  <c:v>42107</c:v>
                </c:pt>
                <c:pt idx="67">
                  <c:v>42114</c:v>
                </c:pt>
                <c:pt idx="68">
                  <c:v>42121</c:v>
                </c:pt>
                <c:pt idx="69">
                  <c:v>42128</c:v>
                </c:pt>
                <c:pt idx="70">
                  <c:v>42135</c:v>
                </c:pt>
                <c:pt idx="71">
                  <c:v>42142</c:v>
                </c:pt>
                <c:pt idx="72">
                  <c:v>42149</c:v>
                </c:pt>
                <c:pt idx="73">
                  <c:v>42156</c:v>
                </c:pt>
                <c:pt idx="74">
                  <c:v>42163</c:v>
                </c:pt>
                <c:pt idx="75">
                  <c:v>42170</c:v>
                </c:pt>
                <c:pt idx="76">
                  <c:v>42177</c:v>
                </c:pt>
                <c:pt idx="77">
                  <c:v>42184</c:v>
                </c:pt>
                <c:pt idx="78">
                  <c:v>42191</c:v>
                </c:pt>
                <c:pt idx="79">
                  <c:v>42198</c:v>
                </c:pt>
                <c:pt idx="80">
                  <c:v>42205</c:v>
                </c:pt>
                <c:pt idx="81">
                  <c:v>42212</c:v>
                </c:pt>
                <c:pt idx="82">
                  <c:v>42219</c:v>
                </c:pt>
                <c:pt idx="83">
                  <c:v>42226</c:v>
                </c:pt>
                <c:pt idx="84">
                  <c:v>42233</c:v>
                </c:pt>
                <c:pt idx="85">
                  <c:v>42240</c:v>
                </c:pt>
                <c:pt idx="86">
                  <c:v>42247</c:v>
                </c:pt>
                <c:pt idx="87">
                  <c:v>42254</c:v>
                </c:pt>
                <c:pt idx="88">
                  <c:v>42261</c:v>
                </c:pt>
                <c:pt idx="89">
                  <c:v>42268</c:v>
                </c:pt>
                <c:pt idx="90">
                  <c:v>42275</c:v>
                </c:pt>
                <c:pt idx="91">
                  <c:v>42282</c:v>
                </c:pt>
                <c:pt idx="92">
                  <c:v>42289</c:v>
                </c:pt>
                <c:pt idx="93">
                  <c:v>42296</c:v>
                </c:pt>
                <c:pt idx="94">
                  <c:v>42303</c:v>
                </c:pt>
                <c:pt idx="95">
                  <c:v>42310</c:v>
                </c:pt>
                <c:pt idx="96">
                  <c:v>42317</c:v>
                </c:pt>
                <c:pt idx="97">
                  <c:v>42324</c:v>
                </c:pt>
                <c:pt idx="98">
                  <c:v>42331</c:v>
                </c:pt>
                <c:pt idx="99">
                  <c:v>42338</c:v>
                </c:pt>
                <c:pt idx="100">
                  <c:v>42345</c:v>
                </c:pt>
                <c:pt idx="101">
                  <c:v>42352</c:v>
                </c:pt>
                <c:pt idx="102">
                  <c:v>42359</c:v>
                </c:pt>
                <c:pt idx="103">
                  <c:v>42366</c:v>
                </c:pt>
                <c:pt idx="104">
                  <c:v>42373</c:v>
                </c:pt>
                <c:pt idx="105">
                  <c:v>42380</c:v>
                </c:pt>
                <c:pt idx="106">
                  <c:v>42387</c:v>
                </c:pt>
                <c:pt idx="107">
                  <c:v>42394</c:v>
                </c:pt>
                <c:pt idx="108">
                  <c:v>42401</c:v>
                </c:pt>
                <c:pt idx="109">
                  <c:v>42408</c:v>
                </c:pt>
                <c:pt idx="110">
                  <c:v>42415</c:v>
                </c:pt>
                <c:pt idx="111">
                  <c:v>42422</c:v>
                </c:pt>
                <c:pt idx="112">
                  <c:v>42429</c:v>
                </c:pt>
                <c:pt idx="113">
                  <c:v>42436</c:v>
                </c:pt>
                <c:pt idx="114">
                  <c:v>42443</c:v>
                </c:pt>
                <c:pt idx="115">
                  <c:v>42450</c:v>
                </c:pt>
                <c:pt idx="116">
                  <c:v>42457</c:v>
                </c:pt>
                <c:pt idx="117">
                  <c:v>42464</c:v>
                </c:pt>
                <c:pt idx="118">
                  <c:v>42471</c:v>
                </c:pt>
                <c:pt idx="119">
                  <c:v>42478</c:v>
                </c:pt>
                <c:pt idx="120">
                  <c:v>42485</c:v>
                </c:pt>
                <c:pt idx="121">
                  <c:v>42492</c:v>
                </c:pt>
                <c:pt idx="122">
                  <c:v>42499</c:v>
                </c:pt>
                <c:pt idx="123">
                  <c:v>42506</c:v>
                </c:pt>
                <c:pt idx="124">
                  <c:v>42513</c:v>
                </c:pt>
                <c:pt idx="125">
                  <c:v>42520</c:v>
                </c:pt>
                <c:pt idx="126">
                  <c:v>42527</c:v>
                </c:pt>
                <c:pt idx="127">
                  <c:v>42534</c:v>
                </c:pt>
                <c:pt idx="128">
                  <c:v>42541</c:v>
                </c:pt>
                <c:pt idx="129">
                  <c:v>42548</c:v>
                </c:pt>
                <c:pt idx="130">
                  <c:v>42555</c:v>
                </c:pt>
                <c:pt idx="131">
                  <c:v>42562</c:v>
                </c:pt>
                <c:pt idx="132">
                  <c:v>42569</c:v>
                </c:pt>
                <c:pt idx="133">
                  <c:v>42576</c:v>
                </c:pt>
                <c:pt idx="134">
                  <c:v>42583</c:v>
                </c:pt>
                <c:pt idx="135">
                  <c:v>42590</c:v>
                </c:pt>
                <c:pt idx="136">
                  <c:v>42597</c:v>
                </c:pt>
                <c:pt idx="137">
                  <c:v>42604</c:v>
                </c:pt>
                <c:pt idx="138">
                  <c:v>42611</c:v>
                </c:pt>
                <c:pt idx="139">
                  <c:v>42618</c:v>
                </c:pt>
                <c:pt idx="140">
                  <c:v>42625</c:v>
                </c:pt>
                <c:pt idx="141">
                  <c:v>42632</c:v>
                </c:pt>
                <c:pt idx="142">
                  <c:v>42639</c:v>
                </c:pt>
                <c:pt idx="143">
                  <c:v>42646</c:v>
                </c:pt>
                <c:pt idx="144">
                  <c:v>42653</c:v>
                </c:pt>
                <c:pt idx="145">
                  <c:v>42660</c:v>
                </c:pt>
                <c:pt idx="146">
                  <c:v>42667</c:v>
                </c:pt>
                <c:pt idx="147">
                  <c:v>42674</c:v>
                </c:pt>
                <c:pt idx="148">
                  <c:v>42681</c:v>
                </c:pt>
                <c:pt idx="149">
                  <c:v>42688</c:v>
                </c:pt>
                <c:pt idx="150">
                  <c:v>42695</c:v>
                </c:pt>
                <c:pt idx="151">
                  <c:v>42702</c:v>
                </c:pt>
                <c:pt idx="152">
                  <c:v>42709</c:v>
                </c:pt>
                <c:pt idx="153">
                  <c:v>42716</c:v>
                </c:pt>
                <c:pt idx="154">
                  <c:v>42723</c:v>
                </c:pt>
                <c:pt idx="155">
                  <c:v>42730</c:v>
                </c:pt>
                <c:pt idx="156">
                  <c:v>42737</c:v>
                </c:pt>
                <c:pt idx="157">
                  <c:v>42744</c:v>
                </c:pt>
                <c:pt idx="158">
                  <c:v>42751</c:v>
                </c:pt>
                <c:pt idx="159">
                  <c:v>42758</c:v>
                </c:pt>
                <c:pt idx="160">
                  <c:v>42765</c:v>
                </c:pt>
                <c:pt idx="161">
                  <c:v>42772</c:v>
                </c:pt>
                <c:pt idx="162">
                  <c:v>42779</c:v>
                </c:pt>
                <c:pt idx="163">
                  <c:v>42786</c:v>
                </c:pt>
                <c:pt idx="164">
                  <c:v>42793</c:v>
                </c:pt>
                <c:pt idx="165">
                  <c:v>42800</c:v>
                </c:pt>
                <c:pt idx="166">
                  <c:v>42807</c:v>
                </c:pt>
                <c:pt idx="167">
                  <c:v>42814</c:v>
                </c:pt>
                <c:pt idx="168">
                  <c:v>42821</c:v>
                </c:pt>
                <c:pt idx="169">
                  <c:v>42828</c:v>
                </c:pt>
                <c:pt idx="170">
                  <c:v>42835</c:v>
                </c:pt>
                <c:pt idx="171">
                  <c:v>42842</c:v>
                </c:pt>
                <c:pt idx="172">
                  <c:v>42849</c:v>
                </c:pt>
                <c:pt idx="173">
                  <c:v>42856</c:v>
                </c:pt>
                <c:pt idx="174">
                  <c:v>42863</c:v>
                </c:pt>
                <c:pt idx="175">
                  <c:v>42870</c:v>
                </c:pt>
                <c:pt idx="176">
                  <c:v>42877</c:v>
                </c:pt>
                <c:pt idx="177">
                  <c:v>42884</c:v>
                </c:pt>
                <c:pt idx="178">
                  <c:v>42891</c:v>
                </c:pt>
                <c:pt idx="179">
                  <c:v>42898</c:v>
                </c:pt>
                <c:pt idx="180">
                  <c:v>42905</c:v>
                </c:pt>
                <c:pt idx="181">
                  <c:v>42912</c:v>
                </c:pt>
                <c:pt idx="182">
                  <c:v>42919</c:v>
                </c:pt>
                <c:pt idx="183">
                  <c:v>42926</c:v>
                </c:pt>
                <c:pt idx="184">
                  <c:v>42933</c:v>
                </c:pt>
                <c:pt idx="185">
                  <c:v>42940</c:v>
                </c:pt>
                <c:pt idx="186">
                  <c:v>42947</c:v>
                </c:pt>
                <c:pt idx="187">
                  <c:v>42954</c:v>
                </c:pt>
                <c:pt idx="188">
                  <c:v>42961</c:v>
                </c:pt>
                <c:pt idx="189">
                  <c:v>42968</c:v>
                </c:pt>
                <c:pt idx="190">
                  <c:v>42975</c:v>
                </c:pt>
                <c:pt idx="191">
                  <c:v>42982</c:v>
                </c:pt>
                <c:pt idx="192">
                  <c:v>42989</c:v>
                </c:pt>
                <c:pt idx="193">
                  <c:v>42996</c:v>
                </c:pt>
                <c:pt idx="194">
                  <c:v>43003</c:v>
                </c:pt>
                <c:pt idx="195">
                  <c:v>43010</c:v>
                </c:pt>
                <c:pt idx="196">
                  <c:v>43017</c:v>
                </c:pt>
                <c:pt idx="197">
                  <c:v>43024</c:v>
                </c:pt>
                <c:pt idx="198">
                  <c:v>43031</c:v>
                </c:pt>
                <c:pt idx="199">
                  <c:v>43038</c:v>
                </c:pt>
                <c:pt idx="200">
                  <c:v>43045</c:v>
                </c:pt>
                <c:pt idx="201">
                  <c:v>43052</c:v>
                </c:pt>
                <c:pt idx="202">
                  <c:v>43059</c:v>
                </c:pt>
                <c:pt idx="203">
                  <c:v>43066</c:v>
                </c:pt>
                <c:pt idx="204">
                  <c:v>43073</c:v>
                </c:pt>
                <c:pt idx="205">
                  <c:v>43080</c:v>
                </c:pt>
                <c:pt idx="206">
                  <c:v>43087</c:v>
                </c:pt>
                <c:pt idx="207">
                  <c:v>43094</c:v>
                </c:pt>
                <c:pt idx="208">
                  <c:v>43101</c:v>
                </c:pt>
                <c:pt idx="209">
                  <c:v>43108</c:v>
                </c:pt>
                <c:pt idx="210">
                  <c:v>43115</c:v>
                </c:pt>
                <c:pt idx="211">
                  <c:v>43122</c:v>
                </c:pt>
                <c:pt idx="212">
                  <c:v>43129</c:v>
                </c:pt>
                <c:pt idx="213">
                  <c:v>43136</c:v>
                </c:pt>
                <c:pt idx="214">
                  <c:v>43143</c:v>
                </c:pt>
                <c:pt idx="215">
                  <c:v>43150</c:v>
                </c:pt>
                <c:pt idx="216">
                  <c:v>43157</c:v>
                </c:pt>
                <c:pt idx="217">
                  <c:v>43164</c:v>
                </c:pt>
                <c:pt idx="218">
                  <c:v>43171</c:v>
                </c:pt>
                <c:pt idx="219">
                  <c:v>43178</c:v>
                </c:pt>
                <c:pt idx="220">
                  <c:v>43185</c:v>
                </c:pt>
                <c:pt idx="221">
                  <c:v>43192</c:v>
                </c:pt>
                <c:pt idx="222">
                  <c:v>43199</c:v>
                </c:pt>
                <c:pt idx="223">
                  <c:v>43206</c:v>
                </c:pt>
                <c:pt idx="224">
                  <c:v>43213</c:v>
                </c:pt>
                <c:pt idx="225">
                  <c:v>43220</c:v>
                </c:pt>
                <c:pt idx="226">
                  <c:v>43227</c:v>
                </c:pt>
                <c:pt idx="227">
                  <c:v>43234</c:v>
                </c:pt>
                <c:pt idx="228">
                  <c:v>43241</c:v>
                </c:pt>
                <c:pt idx="229">
                  <c:v>43248</c:v>
                </c:pt>
                <c:pt idx="230">
                  <c:v>43255</c:v>
                </c:pt>
                <c:pt idx="231">
                  <c:v>43262</c:v>
                </c:pt>
                <c:pt idx="232">
                  <c:v>43269</c:v>
                </c:pt>
                <c:pt idx="233">
                  <c:v>43276</c:v>
                </c:pt>
                <c:pt idx="234">
                  <c:v>43283</c:v>
                </c:pt>
                <c:pt idx="235">
                  <c:v>43290</c:v>
                </c:pt>
                <c:pt idx="236">
                  <c:v>43297</c:v>
                </c:pt>
                <c:pt idx="237">
                  <c:v>43304</c:v>
                </c:pt>
                <c:pt idx="238">
                  <c:v>43311</c:v>
                </c:pt>
                <c:pt idx="239">
                  <c:v>43318</c:v>
                </c:pt>
                <c:pt idx="240">
                  <c:v>43325</c:v>
                </c:pt>
                <c:pt idx="241">
                  <c:v>43332</c:v>
                </c:pt>
                <c:pt idx="242">
                  <c:v>43339</c:v>
                </c:pt>
                <c:pt idx="243">
                  <c:v>43346</c:v>
                </c:pt>
                <c:pt idx="244">
                  <c:v>43353</c:v>
                </c:pt>
                <c:pt idx="245">
                  <c:v>43360</c:v>
                </c:pt>
                <c:pt idx="246">
                  <c:v>43367</c:v>
                </c:pt>
                <c:pt idx="247">
                  <c:v>43374</c:v>
                </c:pt>
                <c:pt idx="248">
                  <c:v>43381</c:v>
                </c:pt>
                <c:pt idx="249">
                  <c:v>43388</c:v>
                </c:pt>
                <c:pt idx="250">
                  <c:v>43395</c:v>
                </c:pt>
                <c:pt idx="251">
                  <c:v>43402</c:v>
                </c:pt>
                <c:pt idx="252">
                  <c:v>43409</c:v>
                </c:pt>
                <c:pt idx="253">
                  <c:v>43416</c:v>
                </c:pt>
                <c:pt idx="254">
                  <c:v>43423</c:v>
                </c:pt>
                <c:pt idx="255">
                  <c:v>43430</c:v>
                </c:pt>
                <c:pt idx="256">
                  <c:v>43437</c:v>
                </c:pt>
                <c:pt idx="257">
                  <c:v>43444</c:v>
                </c:pt>
                <c:pt idx="258">
                  <c:v>43451</c:v>
                </c:pt>
                <c:pt idx="259">
                  <c:v>43458</c:v>
                </c:pt>
                <c:pt idx="260">
                  <c:v>43465</c:v>
                </c:pt>
                <c:pt idx="261">
                  <c:v>43472</c:v>
                </c:pt>
                <c:pt idx="262">
                  <c:v>43479</c:v>
                </c:pt>
                <c:pt idx="263">
                  <c:v>43486</c:v>
                </c:pt>
                <c:pt idx="264">
                  <c:v>43493</c:v>
                </c:pt>
                <c:pt idx="265">
                  <c:v>43500</c:v>
                </c:pt>
                <c:pt idx="266">
                  <c:v>43507</c:v>
                </c:pt>
                <c:pt idx="267">
                  <c:v>43514</c:v>
                </c:pt>
                <c:pt idx="268">
                  <c:v>43521</c:v>
                </c:pt>
                <c:pt idx="269">
                  <c:v>43528</c:v>
                </c:pt>
                <c:pt idx="270">
                  <c:v>43535</c:v>
                </c:pt>
                <c:pt idx="271">
                  <c:v>43542</c:v>
                </c:pt>
                <c:pt idx="272">
                  <c:v>43549</c:v>
                </c:pt>
                <c:pt idx="273">
                  <c:v>43556</c:v>
                </c:pt>
                <c:pt idx="274">
                  <c:v>43563</c:v>
                </c:pt>
                <c:pt idx="275">
                  <c:v>43570</c:v>
                </c:pt>
                <c:pt idx="276">
                  <c:v>43577</c:v>
                </c:pt>
                <c:pt idx="277">
                  <c:v>43584</c:v>
                </c:pt>
                <c:pt idx="278">
                  <c:v>43591</c:v>
                </c:pt>
                <c:pt idx="279">
                  <c:v>43598</c:v>
                </c:pt>
                <c:pt idx="280">
                  <c:v>43605</c:v>
                </c:pt>
                <c:pt idx="281">
                  <c:v>43612</c:v>
                </c:pt>
                <c:pt idx="282">
                  <c:v>43619</c:v>
                </c:pt>
                <c:pt idx="283">
                  <c:v>43626</c:v>
                </c:pt>
                <c:pt idx="284">
                  <c:v>43633</c:v>
                </c:pt>
                <c:pt idx="285">
                  <c:v>43640</c:v>
                </c:pt>
                <c:pt idx="286">
                  <c:v>43647</c:v>
                </c:pt>
                <c:pt idx="287">
                  <c:v>43654</c:v>
                </c:pt>
                <c:pt idx="288">
                  <c:v>43661</c:v>
                </c:pt>
                <c:pt idx="289">
                  <c:v>43668</c:v>
                </c:pt>
                <c:pt idx="290">
                  <c:v>43675</c:v>
                </c:pt>
                <c:pt idx="291">
                  <c:v>43682</c:v>
                </c:pt>
                <c:pt idx="292">
                  <c:v>43689</c:v>
                </c:pt>
                <c:pt idx="293">
                  <c:v>43696</c:v>
                </c:pt>
                <c:pt idx="294">
                  <c:v>43703</c:v>
                </c:pt>
                <c:pt idx="295">
                  <c:v>43710</c:v>
                </c:pt>
                <c:pt idx="296">
                  <c:v>43717</c:v>
                </c:pt>
                <c:pt idx="297">
                  <c:v>43724</c:v>
                </c:pt>
                <c:pt idx="298">
                  <c:v>43731</c:v>
                </c:pt>
                <c:pt idx="299">
                  <c:v>43738</c:v>
                </c:pt>
                <c:pt idx="300">
                  <c:v>43745</c:v>
                </c:pt>
                <c:pt idx="301">
                  <c:v>43752</c:v>
                </c:pt>
                <c:pt idx="302">
                  <c:v>43759</c:v>
                </c:pt>
                <c:pt idx="303">
                  <c:v>43766</c:v>
                </c:pt>
                <c:pt idx="304">
                  <c:v>43773</c:v>
                </c:pt>
                <c:pt idx="305">
                  <c:v>43780</c:v>
                </c:pt>
                <c:pt idx="306">
                  <c:v>43787</c:v>
                </c:pt>
                <c:pt idx="307">
                  <c:v>43794</c:v>
                </c:pt>
                <c:pt idx="308">
                  <c:v>43801</c:v>
                </c:pt>
                <c:pt idx="309">
                  <c:v>43808</c:v>
                </c:pt>
                <c:pt idx="310">
                  <c:v>43815</c:v>
                </c:pt>
                <c:pt idx="311">
                  <c:v>43822</c:v>
                </c:pt>
                <c:pt idx="312">
                  <c:v>43829</c:v>
                </c:pt>
                <c:pt idx="313">
                  <c:v>43836</c:v>
                </c:pt>
                <c:pt idx="314">
                  <c:v>43843</c:v>
                </c:pt>
                <c:pt idx="315">
                  <c:v>43850</c:v>
                </c:pt>
                <c:pt idx="316">
                  <c:v>43857</c:v>
                </c:pt>
                <c:pt idx="317">
                  <c:v>43864</c:v>
                </c:pt>
                <c:pt idx="318">
                  <c:v>43871</c:v>
                </c:pt>
                <c:pt idx="319">
                  <c:v>43878</c:v>
                </c:pt>
                <c:pt idx="320">
                  <c:v>43885</c:v>
                </c:pt>
                <c:pt idx="321">
                  <c:v>43892</c:v>
                </c:pt>
                <c:pt idx="322">
                  <c:v>43899</c:v>
                </c:pt>
                <c:pt idx="323">
                  <c:v>43906</c:v>
                </c:pt>
                <c:pt idx="324">
                  <c:v>43913</c:v>
                </c:pt>
                <c:pt idx="325">
                  <c:v>43920</c:v>
                </c:pt>
                <c:pt idx="326">
                  <c:v>43927</c:v>
                </c:pt>
                <c:pt idx="327">
                  <c:v>43934</c:v>
                </c:pt>
                <c:pt idx="328">
                  <c:v>43941</c:v>
                </c:pt>
                <c:pt idx="329">
                  <c:v>43948</c:v>
                </c:pt>
                <c:pt idx="330">
                  <c:v>43955</c:v>
                </c:pt>
                <c:pt idx="331">
                  <c:v>43962</c:v>
                </c:pt>
                <c:pt idx="332">
                  <c:v>43969</c:v>
                </c:pt>
                <c:pt idx="333">
                  <c:v>43976</c:v>
                </c:pt>
                <c:pt idx="334">
                  <c:v>43983</c:v>
                </c:pt>
                <c:pt idx="335">
                  <c:v>43990</c:v>
                </c:pt>
                <c:pt idx="336">
                  <c:v>43997</c:v>
                </c:pt>
                <c:pt idx="337">
                  <c:v>44004</c:v>
                </c:pt>
                <c:pt idx="338">
                  <c:v>44011</c:v>
                </c:pt>
                <c:pt idx="339">
                  <c:v>44018</c:v>
                </c:pt>
                <c:pt idx="340">
                  <c:v>44025</c:v>
                </c:pt>
                <c:pt idx="341">
                  <c:v>44032</c:v>
                </c:pt>
                <c:pt idx="342">
                  <c:v>44039</c:v>
                </c:pt>
                <c:pt idx="343">
                  <c:v>44046</c:v>
                </c:pt>
                <c:pt idx="344">
                  <c:v>44053</c:v>
                </c:pt>
                <c:pt idx="345">
                  <c:v>44060</c:v>
                </c:pt>
                <c:pt idx="346">
                  <c:v>44067</c:v>
                </c:pt>
                <c:pt idx="347">
                  <c:v>44074</c:v>
                </c:pt>
                <c:pt idx="348">
                  <c:v>44081</c:v>
                </c:pt>
                <c:pt idx="349">
                  <c:v>44088</c:v>
                </c:pt>
                <c:pt idx="350">
                  <c:v>44095</c:v>
                </c:pt>
                <c:pt idx="351">
                  <c:v>44102</c:v>
                </c:pt>
                <c:pt idx="352">
                  <c:v>44109</c:v>
                </c:pt>
                <c:pt idx="353">
                  <c:v>44116</c:v>
                </c:pt>
                <c:pt idx="354">
                  <c:v>44123</c:v>
                </c:pt>
                <c:pt idx="355">
                  <c:v>44130</c:v>
                </c:pt>
                <c:pt idx="356">
                  <c:v>44137</c:v>
                </c:pt>
                <c:pt idx="357">
                  <c:v>44144</c:v>
                </c:pt>
                <c:pt idx="358">
                  <c:v>44151</c:v>
                </c:pt>
                <c:pt idx="359">
                  <c:v>44158</c:v>
                </c:pt>
                <c:pt idx="360">
                  <c:v>44165</c:v>
                </c:pt>
                <c:pt idx="361">
                  <c:v>44172</c:v>
                </c:pt>
                <c:pt idx="362">
                  <c:v>44179</c:v>
                </c:pt>
                <c:pt idx="363">
                  <c:v>44186</c:v>
                </c:pt>
                <c:pt idx="364">
                  <c:v>44193</c:v>
                </c:pt>
                <c:pt idx="365">
                  <c:v>44200</c:v>
                </c:pt>
                <c:pt idx="366">
                  <c:v>44207</c:v>
                </c:pt>
                <c:pt idx="367">
                  <c:v>44214</c:v>
                </c:pt>
                <c:pt idx="368">
                  <c:v>44221</c:v>
                </c:pt>
                <c:pt idx="369">
                  <c:v>44228</c:v>
                </c:pt>
                <c:pt idx="370">
                  <c:v>44235</c:v>
                </c:pt>
                <c:pt idx="371">
                  <c:v>44242</c:v>
                </c:pt>
                <c:pt idx="372">
                  <c:v>44249</c:v>
                </c:pt>
                <c:pt idx="373">
                  <c:v>44256</c:v>
                </c:pt>
                <c:pt idx="374">
                  <c:v>44263</c:v>
                </c:pt>
                <c:pt idx="375">
                  <c:v>44270</c:v>
                </c:pt>
                <c:pt idx="376">
                  <c:v>44277</c:v>
                </c:pt>
                <c:pt idx="377">
                  <c:v>44284</c:v>
                </c:pt>
                <c:pt idx="378">
                  <c:v>44291</c:v>
                </c:pt>
                <c:pt idx="379">
                  <c:v>44298</c:v>
                </c:pt>
                <c:pt idx="380">
                  <c:v>44305</c:v>
                </c:pt>
                <c:pt idx="381">
                  <c:v>44312</c:v>
                </c:pt>
                <c:pt idx="382">
                  <c:v>44319</c:v>
                </c:pt>
                <c:pt idx="383">
                  <c:v>44326</c:v>
                </c:pt>
                <c:pt idx="384">
                  <c:v>44333</c:v>
                </c:pt>
                <c:pt idx="385">
                  <c:v>44340</c:v>
                </c:pt>
                <c:pt idx="386">
                  <c:v>44347</c:v>
                </c:pt>
                <c:pt idx="387">
                  <c:v>44354</c:v>
                </c:pt>
                <c:pt idx="388">
                  <c:v>44361</c:v>
                </c:pt>
                <c:pt idx="389">
                  <c:v>44368</c:v>
                </c:pt>
                <c:pt idx="390">
                  <c:v>44375</c:v>
                </c:pt>
                <c:pt idx="391">
                  <c:v>44382</c:v>
                </c:pt>
                <c:pt idx="392">
                  <c:v>44389</c:v>
                </c:pt>
                <c:pt idx="393">
                  <c:v>44396</c:v>
                </c:pt>
                <c:pt idx="394">
                  <c:v>44403</c:v>
                </c:pt>
                <c:pt idx="395">
                  <c:v>44410</c:v>
                </c:pt>
                <c:pt idx="396">
                  <c:v>44417</c:v>
                </c:pt>
                <c:pt idx="397">
                  <c:v>44424</c:v>
                </c:pt>
                <c:pt idx="398">
                  <c:v>44431</c:v>
                </c:pt>
                <c:pt idx="399">
                  <c:v>44438</c:v>
                </c:pt>
                <c:pt idx="400">
                  <c:v>44445</c:v>
                </c:pt>
                <c:pt idx="401">
                  <c:v>44452</c:v>
                </c:pt>
                <c:pt idx="402">
                  <c:v>44459</c:v>
                </c:pt>
                <c:pt idx="403">
                  <c:v>44466</c:v>
                </c:pt>
                <c:pt idx="404">
                  <c:v>44473</c:v>
                </c:pt>
                <c:pt idx="405">
                  <c:v>44480</c:v>
                </c:pt>
                <c:pt idx="406">
                  <c:v>44487</c:v>
                </c:pt>
                <c:pt idx="407">
                  <c:v>44494</c:v>
                </c:pt>
                <c:pt idx="408">
                  <c:v>44501</c:v>
                </c:pt>
                <c:pt idx="409">
                  <c:v>44508</c:v>
                </c:pt>
                <c:pt idx="410">
                  <c:v>44515</c:v>
                </c:pt>
                <c:pt idx="411">
                  <c:v>44522</c:v>
                </c:pt>
                <c:pt idx="412">
                  <c:v>44529</c:v>
                </c:pt>
                <c:pt idx="413">
                  <c:v>44536</c:v>
                </c:pt>
                <c:pt idx="414">
                  <c:v>44543</c:v>
                </c:pt>
                <c:pt idx="415">
                  <c:v>44550</c:v>
                </c:pt>
                <c:pt idx="416">
                  <c:v>44557</c:v>
                </c:pt>
                <c:pt idx="417">
                  <c:v>44564</c:v>
                </c:pt>
                <c:pt idx="418">
                  <c:v>44571</c:v>
                </c:pt>
                <c:pt idx="419">
                  <c:v>44578</c:v>
                </c:pt>
                <c:pt idx="420">
                  <c:v>44585</c:v>
                </c:pt>
                <c:pt idx="421">
                  <c:v>44592</c:v>
                </c:pt>
                <c:pt idx="422">
                  <c:v>44599</c:v>
                </c:pt>
                <c:pt idx="423">
                  <c:v>44606</c:v>
                </c:pt>
                <c:pt idx="424">
                  <c:v>44613</c:v>
                </c:pt>
                <c:pt idx="425">
                  <c:v>44620</c:v>
                </c:pt>
                <c:pt idx="426">
                  <c:v>44627</c:v>
                </c:pt>
                <c:pt idx="427">
                  <c:v>44634</c:v>
                </c:pt>
                <c:pt idx="428">
                  <c:v>44641</c:v>
                </c:pt>
                <c:pt idx="429">
                  <c:v>44648</c:v>
                </c:pt>
                <c:pt idx="430">
                  <c:v>44655</c:v>
                </c:pt>
                <c:pt idx="431">
                  <c:v>44662</c:v>
                </c:pt>
                <c:pt idx="432">
                  <c:v>44669</c:v>
                </c:pt>
                <c:pt idx="433">
                  <c:v>44676</c:v>
                </c:pt>
                <c:pt idx="434">
                  <c:v>44683</c:v>
                </c:pt>
                <c:pt idx="435">
                  <c:v>44690</c:v>
                </c:pt>
                <c:pt idx="436">
                  <c:v>44697</c:v>
                </c:pt>
                <c:pt idx="437">
                  <c:v>44704</c:v>
                </c:pt>
                <c:pt idx="438">
                  <c:v>44711</c:v>
                </c:pt>
                <c:pt idx="439">
                  <c:v>44718</c:v>
                </c:pt>
                <c:pt idx="440">
                  <c:v>44725</c:v>
                </c:pt>
                <c:pt idx="441">
                  <c:v>44732</c:v>
                </c:pt>
                <c:pt idx="442">
                  <c:v>44739</c:v>
                </c:pt>
                <c:pt idx="443">
                  <c:v>44746</c:v>
                </c:pt>
                <c:pt idx="444">
                  <c:v>44753</c:v>
                </c:pt>
                <c:pt idx="445">
                  <c:v>44760</c:v>
                </c:pt>
                <c:pt idx="446">
                  <c:v>44767</c:v>
                </c:pt>
                <c:pt idx="447">
                  <c:v>44774</c:v>
                </c:pt>
                <c:pt idx="448">
                  <c:v>44781</c:v>
                </c:pt>
                <c:pt idx="449">
                  <c:v>44788</c:v>
                </c:pt>
                <c:pt idx="450">
                  <c:v>44795</c:v>
                </c:pt>
                <c:pt idx="451">
                  <c:v>44802</c:v>
                </c:pt>
                <c:pt idx="452">
                  <c:v>44809</c:v>
                </c:pt>
                <c:pt idx="453">
                  <c:v>44816</c:v>
                </c:pt>
                <c:pt idx="454">
                  <c:v>44823</c:v>
                </c:pt>
                <c:pt idx="455">
                  <c:v>44830</c:v>
                </c:pt>
                <c:pt idx="456">
                  <c:v>44837</c:v>
                </c:pt>
                <c:pt idx="457">
                  <c:v>44844</c:v>
                </c:pt>
                <c:pt idx="458">
                  <c:v>44851</c:v>
                </c:pt>
                <c:pt idx="459">
                  <c:v>44858</c:v>
                </c:pt>
                <c:pt idx="460">
                  <c:v>44865</c:v>
                </c:pt>
                <c:pt idx="461">
                  <c:v>44872</c:v>
                </c:pt>
                <c:pt idx="462">
                  <c:v>44879</c:v>
                </c:pt>
                <c:pt idx="463">
                  <c:v>44886</c:v>
                </c:pt>
                <c:pt idx="464">
                  <c:v>44893</c:v>
                </c:pt>
                <c:pt idx="465">
                  <c:v>44900</c:v>
                </c:pt>
                <c:pt idx="466">
                  <c:v>44907</c:v>
                </c:pt>
                <c:pt idx="467">
                  <c:v>44914</c:v>
                </c:pt>
                <c:pt idx="468">
                  <c:v>44921</c:v>
                </c:pt>
                <c:pt idx="469">
                  <c:v>44928</c:v>
                </c:pt>
                <c:pt idx="470">
                  <c:v>44935</c:v>
                </c:pt>
                <c:pt idx="471">
                  <c:v>44942</c:v>
                </c:pt>
                <c:pt idx="472">
                  <c:v>44949</c:v>
                </c:pt>
                <c:pt idx="473">
                  <c:v>44956</c:v>
                </c:pt>
                <c:pt idx="474">
                  <c:v>44963</c:v>
                </c:pt>
                <c:pt idx="475">
                  <c:v>44970</c:v>
                </c:pt>
                <c:pt idx="476">
                  <c:v>44977</c:v>
                </c:pt>
                <c:pt idx="477">
                  <c:v>44984</c:v>
                </c:pt>
                <c:pt idx="478">
                  <c:v>44991</c:v>
                </c:pt>
                <c:pt idx="479">
                  <c:v>44998</c:v>
                </c:pt>
                <c:pt idx="480">
                  <c:v>45005</c:v>
                </c:pt>
                <c:pt idx="481">
                  <c:v>45012</c:v>
                </c:pt>
                <c:pt idx="482">
                  <c:v>45019</c:v>
                </c:pt>
                <c:pt idx="483">
                  <c:v>45026</c:v>
                </c:pt>
                <c:pt idx="484">
                  <c:v>45033</c:v>
                </c:pt>
                <c:pt idx="485">
                  <c:v>45040</c:v>
                </c:pt>
                <c:pt idx="486">
                  <c:v>45047</c:v>
                </c:pt>
                <c:pt idx="487">
                  <c:v>45054</c:v>
                </c:pt>
                <c:pt idx="488">
                  <c:v>45061</c:v>
                </c:pt>
                <c:pt idx="489">
                  <c:v>45068</c:v>
                </c:pt>
                <c:pt idx="490">
                  <c:v>45075</c:v>
                </c:pt>
                <c:pt idx="491">
                  <c:v>45082</c:v>
                </c:pt>
                <c:pt idx="492">
                  <c:v>45089</c:v>
                </c:pt>
                <c:pt idx="493">
                  <c:v>45096</c:v>
                </c:pt>
                <c:pt idx="494">
                  <c:v>45103</c:v>
                </c:pt>
                <c:pt idx="495">
                  <c:v>45110</c:v>
                </c:pt>
                <c:pt idx="496">
                  <c:v>45117</c:v>
                </c:pt>
                <c:pt idx="497">
                  <c:v>45124</c:v>
                </c:pt>
                <c:pt idx="498">
                  <c:v>45131</c:v>
                </c:pt>
                <c:pt idx="499">
                  <c:v>45138</c:v>
                </c:pt>
                <c:pt idx="500">
                  <c:v>45145</c:v>
                </c:pt>
                <c:pt idx="501">
                  <c:v>45152</c:v>
                </c:pt>
                <c:pt idx="502">
                  <c:v>45159</c:v>
                </c:pt>
                <c:pt idx="503">
                  <c:v>45166</c:v>
                </c:pt>
                <c:pt idx="504">
                  <c:v>45173</c:v>
                </c:pt>
                <c:pt idx="505">
                  <c:v>45180</c:v>
                </c:pt>
                <c:pt idx="506">
                  <c:v>45187</c:v>
                </c:pt>
                <c:pt idx="507">
                  <c:v>45194</c:v>
                </c:pt>
                <c:pt idx="508">
                  <c:v>45201</c:v>
                </c:pt>
                <c:pt idx="509">
                  <c:v>45208</c:v>
                </c:pt>
                <c:pt idx="510">
                  <c:v>45215</c:v>
                </c:pt>
                <c:pt idx="511">
                  <c:v>45222</c:v>
                </c:pt>
                <c:pt idx="512">
                  <c:v>45229</c:v>
                </c:pt>
                <c:pt idx="513">
                  <c:v>45236</c:v>
                </c:pt>
                <c:pt idx="514">
                  <c:v>45243</c:v>
                </c:pt>
                <c:pt idx="515">
                  <c:v>45250</c:v>
                </c:pt>
                <c:pt idx="516">
                  <c:v>45257</c:v>
                </c:pt>
                <c:pt idx="517">
                  <c:v>45264</c:v>
                </c:pt>
                <c:pt idx="518">
                  <c:v>45271</c:v>
                </c:pt>
                <c:pt idx="519">
                  <c:v>45278</c:v>
                </c:pt>
                <c:pt idx="520">
                  <c:v>45285</c:v>
                </c:pt>
                <c:pt idx="521">
                  <c:v>45292</c:v>
                </c:pt>
                <c:pt idx="522">
                  <c:v>45299</c:v>
                </c:pt>
                <c:pt idx="523">
                  <c:v>45306</c:v>
                </c:pt>
                <c:pt idx="524">
                  <c:v>45313</c:v>
                </c:pt>
                <c:pt idx="525">
                  <c:v>45320</c:v>
                </c:pt>
                <c:pt idx="526">
                  <c:v>45327</c:v>
                </c:pt>
                <c:pt idx="527">
                  <c:v>45334</c:v>
                </c:pt>
              </c:numCache>
            </c:numRef>
          </c:cat>
          <c:val>
            <c:numRef>
              <c:f>Data!$D$12:$TL$12</c:f>
              <c:numCache>
                <c:formatCode>0.000</c:formatCode>
                <c:ptCount val="529"/>
                <c:pt idx="0">
                  <c:v>1.3939999999999999</c:v>
                </c:pt>
                <c:pt idx="1">
                  <c:v>1.375</c:v>
                </c:pt>
                <c:pt idx="2">
                  <c:v>1.377</c:v>
                </c:pt>
                <c:pt idx="3">
                  <c:v>1.38</c:v>
                </c:pt>
                <c:pt idx="4">
                  <c:v>1.3819999999999999</c:v>
                </c:pt>
                <c:pt idx="5">
                  <c:v>1.383</c:v>
                </c:pt>
                <c:pt idx="6">
                  <c:v>1.3879999999999999</c:v>
                </c:pt>
                <c:pt idx="7">
                  <c:v>1.393</c:v>
                </c:pt>
                <c:pt idx="8">
                  <c:v>1.3879999999999999</c:v>
                </c:pt>
                <c:pt idx="9">
                  <c:v>1.3660000000000001</c:v>
                </c:pt>
                <c:pt idx="10">
                  <c:v>1.353</c:v>
                </c:pt>
                <c:pt idx="11">
                  <c:v>1.353</c:v>
                </c:pt>
                <c:pt idx="12">
                  <c:v>1.3779999999999999</c:v>
                </c:pt>
                <c:pt idx="13">
                  <c:v>1.369</c:v>
                </c:pt>
                <c:pt idx="14">
                  <c:v>1.377</c:v>
                </c:pt>
                <c:pt idx="16">
                  <c:v>1.4</c:v>
                </c:pt>
                <c:pt idx="17">
                  <c:v>1.3680000000000001</c:v>
                </c:pt>
                <c:pt idx="18">
                  <c:v>1.381</c:v>
                </c:pt>
                <c:pt idx="19">
                  <c:v>1.369</c:v>
                </c:pt>
                <c:pt idx="20">
                  <c:v>1.3959999999999999</c:v>
                </c:pt>
                <c:pt idx="21">
                  <c:v>1.3879999999999999</c:v>
                </c:pt>
                <c:pt idx="22">
                  <c:v>1.3740000000000001</c:v>
                </c:pt>
                <c:pt idx="23">
                  <c:v>1.383</c:v>
                </c:pt>
                <c:pt idx="24">
                  <c:v>1.39</c:v>
                </c:pt>
                <c:pt idx="25">
                  <c:v>1.3779999999999999</c:v>
                </c:pt>
                <c:pt idx="26">
                  <c:v>1.387</c:v>
                </c:pt>
                <c:pt idx="27">
                  <c:v>1.377</c:v>
                </c:pt>
                <c:pt idx="28">
                  <c:v>1.3720000000000001</c:v>
                </c:pt>
                <c:pt idx="29">
                  <c:v>1.3879999999999999</c:v>
                </c:pt>
                <c:pt idx="30">
                  <c:v>1.387</c:v>
                </c:pt>
                <c:pt idx="31">
                  <c:v>1.39</c:v>
                </c:pt>
                <c:pt idx="32">
                  <c:v>1.3779999999999999</c:v>
                </c:pt>
                <c:pt idx="33">
                  <c:v>1.36</c:v>
                </c:pt>
                <c:pt idx="34">
                  <c:v>1.3859999999999999</c:v>
                </c:pt>
                <c:pt idx="35">
                  <c:v>1.385</c:v>
                </c:pt>
                <c:pt idx="36">
                  <c:v>1.3740000000000001</c:v>
                </c:pt>
                <c:pt idx="37">
                  <c:v>1.367</c:v>
                </c:pt>
                <c:pt idx="38">
                  <c:v>1.369</c:v>
                </c:pt>
                <c:pt idx="39">
                  <c:v>1.3620000000000001</c:v>
                </c:pt>
                <c:pt idx="40">
                  <c:v>1.341</c:v>
                </c:pt>
                <c:pt idx="41">
                  <c:v>1.2809999999999999</c:v>
                </c:pt>
                <c:pt idx="42">
                  <c:v>1.319</c:v>
                </c:pt>
                <c:pt idx="43">
                  <c:v>1.3240000000000001</c:v>
                </c:pt>
                <c:pt idx="44">
                  <c:v>1.327</c:v>
                </c:pt>
                <c:pt idx="45">
                  <c:v>1.3109999999999999</c:v>
                </c:pt>
                <c:pt idx="46">
                  <c:v>1.298</c:v>
                </c:pt>
                <c:pt idx="47">
                  <c:v>1.2709999999999999</c:v>
                </c:pt>
                <c:pt idx="48">
                  <c:v>1.2390000000000001</c:v>
                </c:pt>
                <c:pt idx="49">
                  <c:v>1.2090000000000001</c:v>
                </c:pt>
                <c:pt idx="52">
                  <c:v>1.177</c:v>
                </c:pt>
                <c:pt idx="53">
                  <c:v>1.141</c:v>
                </c:pt>
                <c:pt idx="54">
                  <c:v>1.1180000000000001</c:v>
                </c:pt>
                <c:pt idx="55">
                  <c:v>1.133</c:v>
                </c:pt>
                <c:pt idx="56">
                  <c:v>1.1339999999999999</c:v>
                </c:pt>
                <c:pt idx="57">
                  <c:v>1.1830000000000001</c:v>
                </c:pt>
                <c:pt idx="58">
                  <c:v>1.208</c:v>
                </c:pt>
                <c:pt idx="59">
                  <c:v>1.216</c:v>
                </c:pt>
                <c:pt idx="60">
                  <c:v>1.2310000000000001</c:v>
                </c:pt>
                <c:pt idx="61">
                  <c:v>1.232</c:v>
                </c:pt>
                <c:pt idx="62">
                  <c:v>1.2250000000000001</c:v>
                </c:pt>
                <c:pt idx="63">
                  <c:v>1.21</c:v>
                </c:pt>
                <c:pt idx="64">
                  <c:v>1.206</c:v>
                </c:pt>
                <c:pt idx="66">
                  <c:v>1.2170000000000001</c:v>
                </c:pt>
                <c:pt idx="67">
                  <c:v>1.2430000000000001</c:v>
                </c:pt>
                <c:pt idx="68">
                  <c:v>1.252</c:v>
                </c:pt>
                <c:pt idx="69">
                  <c:v>1.2589999999999999</c:v>
                </c:pt>
                <c:pt idx="70">
                  <c:v>1.2629999999999999</c:v>
                </c:pt>
                <c:pt idx="71">
                  <c:v>1.266</c:v>
                </c:pt>
                <c:pt idx="72">
                  <c:v>1.27</c:v>
                </c:pt>
                <c:pt idx="73">
                  <c:v>1.2549999999999999</c:v>
                </c:pt>
                <c:pt idx="74">
                  <c:v>1.2430000000000001</c:v>
                </c:pt>
                <c:pt idx="75">
                  <c:v>1.2410000000000001</c:v>
                </c:pt>
                <c:pt idx="76">
                  <c:v>1.2370000000000001</c:v>
                </c:pt>
                <c:pt idx="77">
                  <c:v>1.2410000000000001</c:v>
                </c:pt>
                <c:pt idx="78">
                  <c:v>1.2370000000000001</c:v>
                </c:pt>
                <c:pt idx="79">
                  <c:v>1.2150000000000001</c:v>
                </c:pt>
                <c:pt idx="80">
                  <c:v>1.202</c:v>
                </c:pt>
                <c:pt idx="81">
                  <c:v>1.19</c:v>
                </c:pt>
                <c:pt idx="82">
                  <c:v>1.1779999999999999</c:v>
                </c:pt>
                <c:pt idx="83">
                  <c:v>1.163</c:v>
                </c:pt>
                <c:pt idx="84">
                  <c:v>1.157</c:v>
                </c:pt>
                <c:pt idx="85">
                  <c:v>1.139</c:v>
                </c:pt>
                <c:pt idx="86">
                  <c:v>1.1160000000000001</c:v>
                </c:pt>
                <c:pt idx="87">
                  <c:v>1.1519999999999999</c:v>
                </c:pt>
                <c:pt idx="88">
                  <c:v>1.145</c:v>
                </c:pt>
                <c:pt idx="89">
                  <c:v>1.141</c:v>
                </c:pt>
                <c:pt idx="90">
                  <c:v>1.1200000000000001</c:v>
                </c:pt>
                <c:pt idx="91">
                  <c:v>1.1160000000000001</c:v>
                </c:pt>
                <c:pt idx="92">
                  <c:v>1.135</c:v>
                </c:pt>
                <c:pt idx="93">
                  <c:v>1.1000000000000001</c:v>
                </c:pt>
                <c:pt idx="94">
                  <c:v>1.1080000000000001</c:v>
                </c:pt>
                <c:pt idx="95">
                  <c:v>1.1160000000000001</c:v>
                </c:pt>
                <c:pt idx="96">
                  <c:v>1.1359999999999999</c:v>
                </c:pt>
                <c:pt idx="97">
                  <c:v>1.127</c:v>
                </c:pt>
                <c:pt idx="98">
                  <c:v>1.125</c:v>
                </c:pt>
                <c:pt idx="99">
                  <c:v>1.123</c:v>
                </c:pt>
                <c:pt idx="100">
                  <c:v>1.099</c:v>
                </c:pt>
                <c:pt idx="101">
                  <c:v>1.056</c:v>
                </c:pt>
                <c:pt idx="104">
                  <c:v>1.022</c:v>
                </c:pt>
                <c:pt idx="105">
                  <c:v>0.998</c:v>
                </c:pt>
                <c:pt idx="106">
                  <c:v>0.97799999999999998</c:v>
                </c:pt>
                <c:pt idx="107">
                  <c:v>0.97399999999999998</c:v>
                </c:pt>
                <c:pt idx="108">
                  <c:v>0.99199999999999999</c:v>
                </c:pt>
                <c:pt idx="109">
                  <c:v>0.995</c:v>
                </c:pt>
                <c:pt idx="110">
                  <c:v>0.94699999999999995</c:v>
                </c:pt>
                <c:pt idx="111">
                  <c:v>0.999</c:v>
                </c:pt>
                <c:pt idx="112">
                  <c:v>1.0089999999999999</c:v>
                </c:pt>
                <c:pt idx="113">
                  <c:v>1.02</c:v>
                </c:pt>
                <c:pt idx="114">
                  <c:v>1.0429999999999999</c:v>
                </c:pt>
                <c:pt idx="115">
                  <c:v>1.046</c:v>
                </c:pt>
                <c:pt idx="117">
                  <c:v>1.0329999999999999</c:v>
                </c:pt>
                <c:pt idx="118">
                  <c:v>1.0269999999999999</c:v>
                </c:pt>
                <c:pt idx="119">
                  <c:v>1.0509999999999999</c:v>
                </c:pt>
                <c:pt idx="120">
                  <c:v>1.0669999999999999</c:v>
                </c:pt>
                <c:pt idx="121">
                  <c:v>1.0840000000000001</c:v>
                </c:pt>
                <c:pt idx="122">
                  <c:v>1.0780000000000001</c:v>
                </c:pt>
                <c:pt idx="123">
                  <c:v>1.0960000000000001</c:v>
                </c:pt>
                <c:pt idx="124">
                  <c:v>1.1040000000000001</c:v>
                </c:pt>
                <c:pt idx="125">
                  <c:v>1.1180000000000001</c:v>
                </c:pt>
                <c:pt idx="126">
                  <c:v>1.121</c:v>
                </c:pt>
                <c:pt idx="127">
                  <c:v>1.1240000000000001</c:v>
                </c:pt>
                <c:pt idx="128">
                  <c:v>1.097</c:v>
                </c:pt>
                <c:pt idx="129">
                  <c:v>1.125</c:v>
                </c:pt>
                <c:pt idx="130">
                  <c:v>1.121</c:v>
                </c:pt>
                <c:pt idx="131">
                  <c:v>1.109</c:v>
                </c:pt>
                <c:pt idx="132">
                  <c:v>1.103</c:v>
                </c:pt>
                <c:pt idx="133">
                  <c:v>1.1000000000000001</c:v>
                </c:pt>
                <c:pt idx="134">
                  <c:v>1.0760000000000001</c:v>
                </c:pt>
                <c:pt idx="135">
                  <c:v>1.073</c:v>
                </c:pt>
                <c:pt idx="136">
                  <c:v>1.083</c:v>
                </c:pt>
                <c:pt idx="137">
                  <c:v>1.1100000000000001</c:v>
                </c:pt>
                <c:pt idx="138">
                  <c:v>1.1120000000000001</c:v>
                </c:pt>
                <c:pt idx="139">
                  <c:v>1.077</c:v>
                </c:pt>
                <c:pt idx="140">
                  <c:v>1.115</c:v>
                </c:pt>
                <c:pt idx="141">
                  <c:v>1.1000000000000001</c:v>
                </c:pt>
                <c:pt idx="142">
                  <c:v>1.1100000000000001</c:v>
                </c:pt>
                <c:pt idx="143">
                  <c:v>1.123</c:v>
                </c:pt>
                <c:pt idx="144">
                  <c:v>1.1419999999999999</c:v>
                </c:pt>
                <c:pt idx="145">
                  <c:v>1.131</c:v>
                </c:pt>
                <c:pt idx="146">
                  <c:v>1.1339999999999999</c:v>
                </c:pt>
                <c:pt idx="147">
                  <c:v>1.1319999999999999</c:v>
                </c:pt>
                <c:pt idx="148">
                  <c:v>1.127</c:v>
                </c:pt>
                <c:pt idx="149">
                  <c:v>1.1200000000000001</c:v>
                </c:pt>
                <c:pt idx="150">
                  <c:v>1.1259999999999999</c:v>
                </c:pt>
                <c:pt idx="151">
                  <c:v>1.1439999999999999</c:v>
                </c:pt>
                <c:pt idx="152">
                  <c:v>1.167</c:v>
                </c:pt>
                <c:pt idx="153">
                  <c:v>1.1759999999999999</c:v>
                </c:pt>
                <c:pt idx="154">
                  <c:v>1.194</c:v>
                </c:pt>
                <c:pt idx="156">
                  <c:v>1.216</c:v>
                </c:pt>
                <c:pt idx="157">
                  <c:v>1.21</c:v>
                </c:pt>
                <c:pt idx="158">
                  <c:v>1.2</c:v>
                </c:pt>
                <c:pt idx="159">
                  <c:v>1.1890000000000001</c:v>
                </c:pt>
                <c:pt idx="160">
                  <c:v>1.1919999999999999</c:v>
                </c:pt>
                <c:pt idx="161">
                  <c:v>1.1950000000000001</c:v>
                </c:pt>
                <c:pt idx="162">
                  <c:v>1.198</c:v>
                </c:pt>
                <c:pt idx="163">
                  <c:v>1.196</c:v>
                </c:pt>
                <c:pt idx="164">
                  <c:v>1.2</c:v>
                </c:pt>
                <c:pt idx="165">
                  <c:v>1.196</c:v>
                </c:pt>
                <c:pt idx="166">
                  <c:v>1.1830000000000001</c:v>
                </c:pt>
                <c:pt idx="167">
                  <c:v>1.165</c:v>
                </c:pt>
                <c:pt idx="168">
                  <c:v>1.159</c:v>
                </c:pt>
                <c:pt idx="169">
                  <c:v>1.1679999999999999</c:v>
                </c:pt>
                <c:pt idx="170">
                  <c:v>1.1839999999999999</c:v>
                </c:pt>
                <c:pt idx="172">
                  <c:v>1.1819999999999999</c:v>
                </c:pt>
                <c:pt idx="173">
                  <c:v>1.17</c:v>
                </c:pt>
                <c:pt idx="174">
                  <c:v>1.145</c:v>
                </c:pt>
                <c:pt idx="175">
                  <c:v>1.153</c:v>
                </c:pt>
                <c:pt idx="176">
                  <c:v>1.153</c:v>
                </c:pt>
                <c:pt idx="177">
                  <c:v>1.159</c:v>
                </c:pt>
                <c:pt idx="178">
                  <c:v>1.149</c:v>
                </c:pt>
                <c:pt idx="179">
                  <c:v>1.125</c:v>
                </c:pt>
                <c:pt idx="180">
                  <c:v>1.121</c:v>
                </c:pt>
                <c:pt idx="181">
                  <c:v>1.1140000000000001</c:v>
                </c:pt>
                <c:pt idx="182">
                  <c:v>1.119</c:v>
                </c:pt>
                <c:pt idx="183">
                  <c:v>1.121</c:v>
                </c:pt>
                <c:pt idx="184">
                  <c:v>1.129</c:v>
                </c:pt>
                <c:pt idx="185">
                  <c:v>1.1279999999999999</c:v>
                </c:pt>
                <c:pt idx="186">
                  <c:v>1.1339999999999999</c:v>
                </c:pt>
                <c:pt idx="187">
                  <c:v>1.1419999999999999</c:v>
                </c:pt>
                <c:pt idx="188">
                  <c:v>1.143</c:v>
                </c:pt>
                <c:pt idx="189">
                  <c:v>1.131</c:v>
                </c:pt>
                <c:pt idx="190">
                  <c:v>1.1379999999999999</c:v>
                </c:pt>
                <c:pt idx="191">
                  <c:v>1.153</c:v>
                </c:pt>
                <c:pt idx="192">
                  <c:v>1.165</c:v>
                </c:pt>
                <c:pt idx="193">
                  <c:v>1.1659999999999999</c:v>
                </c:pt>
                <c:pt idx="194">
                  <c:v>1.1739999999999999</c:v>
                </c:pt>
                <c:pt idx="195">
                  <c:v>1.1890000000000001</c:v>
                </c:pt>
                <c:pt idx="196">
                  <c:v>1.1830000000000001</c:v>
                </c:pt>
                <c:pt idx="197">
                  <c:v>1.1779999999999999</c:v>
                </c:pt>
                <c:pt idx="198">
                  <c:v>1.179</c:v>
                </c:pt>
                <c:pt idx="199">
                  <c:v>1.1870000000000001</c:v>
                </c:pt>
                <c:pt idx="200">
                  <c:v>1.196</c:v>
                </c:pt>
                <c:pt idx="201">
                  <c:v>1.1519999999999999</c:v>
                </c:pt>
                <c:pt idx="202">
                  <c:v>1.1739999999999999</c:v>
                </c:pt>
                <c:pt idx="203">
                  <c:v>1.1759999999999999</c:v>
                </c:pt>
                <c:pt idx="204">
                  <c:v>1.179</c:v>
                </c:pt>
                <c:pt idx="205">
                  <c:v>1.1739999999999999</c:v>
                </c:pt>
                <c:pt idx="206">
                  <c:v>1.18</c:v>
                </c:pt>
                <c:pt idx="208">
                  <c:v>1.2070000000000001</c:v>
                </c:pt>
                <c:pt idx="209">
                  <c:v>1.214</c:v>
                </c:pt>
                <c:pt idx="210">
                  <c:v>1.19</c:v>
                </c:pt>
                <c:pt idx="211">
                  <c:v>1.19</c:v>
                </c:pt>
                <c:pt idx="212">
                  <c:v>1.1970000000000001</c:v>
                </c:pt>
                <c:pt idx="213">
                  <c:v>1.1950000000000001</c:v>
                </c:pt>
                <c:pt idx="214">
                  <c:v>1.179</c:v>
                </c:pt>
                <c:pt idx="215">
                  <c:v>1.1639999999999999</c:v>
                </c:pt>
                <c:pt idx="216">
                  <c:v>1.1719999999999999</c:v>
                </c:pt>
                <c:pt idx="217">
                  <c:v>1.1719999999999999</c:v>
                </c:pt>
                <c:pt idx="218">
                  <c:v>1.1679999999999999</c:v>
                </c:pt>
                <c:pt idx="219">
                  <c:v>1.1679999999999999</c:v>
                </c:pt>
                <c:pt idx="220">
                  <c:v>1.1739999999999999</c:v>
                </c:pt>
                <c:pt idx="222">
                  <c:v>1.1910000000000001</c:v>
                </c:pt>
                <c:pt idx="223">
                  <c:v>1.206</c:v>
                </c:pt>
                <c:pt idx="224">
                  <c:v>1.2150000000000001</c:v>
                </c:pt>
                <c:pt idx="225">
                  <c:v>1.2330000000000001</c:v>
                </c:pt>
                <c:pt idx="226">
                  <c:v>1.2310000000000001</c:v>
                </c:pt>
                <c:pt idx="227">
                  <c:v>1.26</c:v>
                </c:pt>
                <c:pt idx="228">
                  <c:v>1.2929999999999999</c:v>
                </c:pt>
                <c:pt idx="229">
                  <c:v>1.296</c:v>
                </c:pt>
                <c:pt idx="230">
                  <c:v>1.294</c:v>
                </c:pt>
                <c:pt idx="231">
                  <c:v>1.2789999999999999</c:v>
                </c:pt>
                <c:pt idx="232">
                  <c:v>1.276</c:v>
                </c:pt>
                <c:pt idx="233">
                  <c:v>1.2649999999999999</c:v>
                </c:pt>
                <c:pt idx="234">
                  <c:v>1.278</c:v>
                </c:pt>
                <c:pt idx="235">
                  <c:v>1.276</c:v>
                </c:pt>
                <c:pt idx="236">
                  <c:v>1.272</c:v>
                </c:pt>
                <c:pt idx="237">
                  <c:v>1.2649999999999999</c:v>
                </c:pt>
                <c:pt idx="238">
                  <c:v>1.2749999999999999</c:v>
                </c:pt>
                <c:pt idx="239">
                  <c:v>1.274</c:v>
                </c:pt>
                <c:pt idx="240">
                  <c:v>1.288</c:v>
                </c:pt>
                <c:pt idx="241">
                  <c:v>1.2929999999999999</c:v>
                </c:pt>
                <c:pt idx="242">
                  <c:v>1.3009999999999999</c:v>
                </c:pt>
                <c:pt idx="243">
                  <c:v>1.3140000000000001</c:v>
                </c:pt>
                <c:pt idx="244">
                  <c:v>1.331</c:v>
                </c:pt>
                <c:pt idx="245">
                  <c:v>1.3320000000000001</c:v>
                </c:pt>
                <c:pt idx="246">
                  <c:v>1.3280000000000001</c:v>
                </c:pt>
                <c:pt idx="247">
                  <c:v>1.3360000000000001</c:v>
                </c:pt>
                <c:pt idx="248">
                  <c:v>1.37</c:v>
                </c:pt>
                <c:pt idx="249">
                  <c:v>1.3680000000000001</c:v>
                </c:pt>
                <c:pt idx="250">
                  <c:v>1.381</c:v>
                </c:pt>
                <c:pt idx="251">
                  <c:v>1.42</c:v>
                </c:pt>
                <c:pt idx="252">
                  <c:v>1.4379999999999999</c:v>
                </c:pt>
                <c:pt idx="253">
                  <c:v>1.4450000000000001</c:v>
                </c:pt>
                <c:pt idx="254">
                  <c:v>1.427</c:v>
                </c:pt>
                <c:pt idx="255">
                  <c:v>1.387</c:v>
                </c:pt>
                <c:pt idx="256">
                  <c:v>1.363</c:v>
                </c:pt>
                <c:pt idx="257">
                  <c:v>1.3340000000000001</c:v>
                </c:pt>
                <c:pt idx="258">
                  <c:v>1.2989999999999999</c:v>
                </c:pt>
                <c:pt idx="261">
                  <c:v>1.226</c:v>
                </c:pt>
                <c:pt idx="262">
                  <c:v>1.236</c:v>
                </c:pt>
                <c:pt idx="263">
                  <c:v>1.236</c:v>
                </c:pt>
                <c:pt idx="264">
                  <c:v>1.234</c:v>
                </c:pt>
                <c:pt idx="265">
                  <c:v>1.232</c:v>
                </c:pt>
                <c:pt idx="266">
                  <c:v>1.24</c:v>
                </c:pt>
                <c:pt idx="267">
                  <c:v>1.2569999999999999</c:v>
                </c:pt>
                <c:pt idx="268">
                  <c:v>1.262</c:v>
                </c:pt>
                <c:pt idx="269">
                  <c:v>1.2609999999999999</c:v>
                </c:pt>
                <c:pt idx="270">
                  <c:v>1.262</c:v>
                </c:pt>
                <c:pt idx="271">
                  <c:v>1.26</c:v>
                </c:pt>
                <c:pt idx="272">
                  <c:v>1.258</c:v>
                </c:pt>
                <c:pt idx="273">
                  <c:v>1.246</c:v>
                </c:pt>
                <c:pt idx="274">
                  <c:v>1.2529999999999999</c:v>
                </c:pt>
                <c:pt idx="275">
                  <c:v>1.272</c:v>
                </c:pt>
                <c:pt idx="277">
                  <c:v>1.2949999999999999</c:v>
                </c:pt>
                <c:pt idx="278">
                  <c:v>1.298</c:v>
                </c:pt>
                <c:pt idx="279">
                  <c:v>1.2909999999999999</c:v>
                </c:pt>
                <c:pt idx="280">
                  <c:v>1.3080000000000001</c:v>
                </c:pt>
                <c:pt idx="281">
                  <c:v>1.2949999999999999</c:v>
                </c:pt>
                <c:pt idx="282">
                  <c:v>1.2849999999999999</c:v>
                </c:pt>
                <c:pt idx="283">
                  <c:v>1.2529999999999999</c:v>
                </c:pt>
                <c:pt idx="284">
                  <c:v>1.248</c:v>
                </c:pt>
                <c:pt idx="285">
                  <c:v>1.256</c:v>
                </c:pt>
                <c:pt idx="286">
                  <c:v>1.254</c:v>
                </c:pt>
                <c:pt idx="287">
                  <c:v>1.2410000000000001</c:v>
                </c:pt>
                <c:pt idx="288">
                  <c:v>1.2569999999999999</c:v>
                </c:pt>
                <c:pt idx="289">
                  <c:v>1.242</c:v>
                </c:pt>
                <c:pt idx="290">
                  <c:v>1.2470000000000001</c:v>
                </c:pt>
                <c:pt idx="291">
                  <c:v>1.248</c:v>
                </c:pt>
                <c:pt idx="292">
                  <c:v>1.226</c:v>
                </c:pt>
                <c:pt idx="293">
                  <c:v>1.2370000000000001</c:v>
                </c:pt>
                <c:pt idx="294">
                  <c:v>1.2290000000000001</c:v>
                </c:pt>
                <c:pt idx="295">
                  <c:v>1.2290000000000001</c:v>
                </c:pt>
                <c:pt idx="296">
                  <c:v>1.234</c:v>
                </c:pt>
                <c:pt idx="297">
                  <c:v>1.2470000000000001</c:v>
                </c:pt>
                <c:pt idx="298">
                  <c:v>1.268</c:v>
                </c:pt>
                <c:pt idx="299">
                  <c:v>1.266</c:v>
                </c:pt>
                <c:pt idx="300">
                  <c:v>1.2609999999999999</c:v>
                </c:pt>
                <c:pt idx="301">
                  <c:v>1.2609999999999999</c:v>
                </c:pt>
                <c:pt idx="302">
                  <c:v>1.254</c:v>
                </c:pt>
                <c:pt idx="303">
                  <c:v>1.2509999999999999</c:v>
                </c:pt>
                <c:pt idx="304">
                  <c:v>1.2490000000000001</c:v>
                </c:pt>
                <c:pt idx="305">
                  <c:v>1.2490000000000001</c:v>
                </c:pt>
                <c:pt idx="306">
                  <c:v>1.2529999999999999</c:v>
                </c:pt>
                <c:pt idx="307">
                  <c:v>1.2529999999999999</c:v>
                </c:pt>
                <c:pt idx="308">
                  <c:v>1.254</c:v>
                </c:pt>
                <c:pt idx="309">
                  <c:v>1.246</c:v>
                </c:pt>
                <c:pt idx="310">
                  <c:v>1.254</c:v>
                </c:pt>
                <c:pt idx="313">
                  <c:v>1.3280000000000001</c:v>
                </c:pt>
                <c:pt idx="314">
                  <c:v>1.3080000000000001</c:v>
                </c:pt>
                <c:pt idx="315">
                  <c:v>1.284</c:v>
                </c:pt>
                <c:pt idx="316">
                  <c:v>1.2669999999999999</c:v>
                </c:pt>
                <c:pt idx="317">
                  <c:v>1.2470000000000001</c:v>
                </c:pt>
                <c:pt idx="318">
                  <c:v>1.24</c:v>
                </c:pt>
                <c:pt idx="319">
                  <c:v>1.24</c:v>
                </c:pt>
                <c:pt idx="320">
                  <c:v>1.2390000000000001</c:v>
                </c:pt>
                <c:pt idx="321">
                  <c:v>1.2</c:v>
                </c:pt>
                <c:pt idx="322">
                  <c:v>1.1890000000000001</c:v>
                </c:pt>
                <c:pt idx="323">
                  <c:v>1.139</c:v>
                </c:pt>
                <c:pt idx="324">
                  <c:v>1.119</c:v>
                </c:pt>
                <c:pt idx="325">
                  <c:v>1.111</c:v>
                </c:pt>
                <c:pt idx="326">
                  <c:v>1.109</c:v>
                </c:pt>
                <c:pt idx="328">
                  <c:v>1.08</c:v>
                </c:pt>
                <c:pt idx="329">
                  <c:v>1.0449999999999999</c:v>
                </c:pt>
                <c:pt idx="330">
                  <c:v>1.0429999999999999</c:v>
                </c:pt>
                <c:pt idx="331">
                  <c:v>1.0449999999999999</c:v>
                </c:pt>
                <c:pt idx="332">
                  <c:v>1.0469999999999999</c:v>
                </c:pt>
                <c:pt idx="333">
                  <c:v>1.054</c:v>
                </c:pt>
                <c:pt idx="334">
                  <c:v>1.06</c:v>
                </c:pt>
                <c:pt idx="335">
                  <c:v>1.075</c:v>
                </c:pt>
                <c:pt idx="336">
                  <c:v>1.089</c:v>
                </c:pt>
                <c:pt idx="337">
                  <c:v>1.1020000000000001</c:v>
                </c:pt>
                <c:pt idx="338">
                  <c:v>1.1000000000000001</c:v>
                </c:pt>
                <c:pt idx="339">
                  <c:v>1.093</c:v>
                </c:pt>
                <c:pt idx="340">
                  <c:v>1.091</c:v>
                </c:pt>
                <c:pt idx="341">
                  <c:v>1.085</c:v>
                </c:pt>
                <c:pt idx="342">
                  <c:v>1.097</c:v>
                </c:pt>
                <c:pt idx="343">
                  <c:v>1.087</c:v>
                </c:pt>
                <c:pt idx="344">
                  <c:v>1.085</c:v>
                </c:pt>
                <c:pt idx="345">
                  <c:v>1.083</c:v>
                </c:pt>
                <c:pt idx="346">
                  <c:v>1.0820000000000001</c:v>
                </c:pt>
                <c:pt idx="347">
                  <c:v>1.077</c:v>
                </c:pt>
                <c:pt idx="348">
                  <c:v>1.0669999999999999</c:v>
                </c:pt>
                <c:pt idx="349">
                  <c:v>1.0489999999999999</c:v>
                </c:pt>
                <c:pt idx="350">
                  <c:v>1.05</c:v>
                </c:pt>
                <c:pt idx="351">
                  <c:v>1.04</c:v>
                </c:pt>
                <c:pt idx="352">
                  <c:v>1.044</c:v>
                </c:pt>
                <c:pt idx="353">
                  <c:v>1.0509999999999999</c:v>
                </c:pt>
                <c:pt idx="354">
                  <c:v>1.048</c:v>
                </c:pt>
                <c:pt idx="355">
                  <c:v>1.044</c:v>
                </c:pt>
                <c:pt idx="356">
                  <c:v>1.0289999999999999</c:v>
                </c:pt>
                <c:pt idx="357">
                  <c:v>1.0389999999999999</c:v>
                </c:pt>
                <c:pt idx="358">
                  <c:v>1.0629999999999999</c:v>
                </c:pt>
                <c:pt idx="359">
                  <c:v>1.071</c:v>
                </c:pt>
                <c:pt idx="360">
                  <c:v>1.0820000000000001</c:v>
                </c:pt>
                <c:pt idx="361">
                  <c:v>1.0860000000000001</c:v>
                </c:pt>
                <c:pt idx="362">
                  <c:v>1.097</c:v>
                </c:pt>
                <c:pt idx="363">
                  <c:v>1.1120000000000001</c:v>
                </c:pt>
                <c:pt idx="366">
                  <c:v>1.226</c:v>
                </c:pt>
                <c:pt idx="367">
                  <c:v>1.236</c:v>
                </c:pt>
                <c:pt idx="368">
                  <c:v>1.2310000000000001</c:v>
                </c:pt>
                <c:pt idx="369">
                  <c:v>1.2350000000000001</c:v>
                </c:pt>
                <c:pt idx="370">
                  <c:v>1.254</c:v>
                </c:pt>
                <c:pt idx="371">
                  <c:v>1.272</c:v>
                </c:pt>
                <c:pt idx="372">
                  <c:v>1.2909999999999999</c:v>
                </c:pt>
                <c:pt idx="373">
                  <c:v>1.304</c:v>
                </c:pt>
                <c:pt idx="374">
                  <c:v>1.3169999999999999</c:v>
                </c:pt>
                <c:pt idx="375">
                  <c:v>1.325</c:v>
                </c:pt>
                <c:pt idx="376">
                  <c:v>1.3109999999999999</c:v>
                </c:pt>
                <c:pt idx="377">
                  <c:v>1.3080000000000001</c:v>
                </c:pt>
                <c:pt idx="379">
                  <c:v>1.3080000000000001</c:v>
                </c:pt>
                <c:pt idx="380">
                  <c:v>1.31</c:v>
                </c:pt>
                <c:pt idx="381">
                  <c:v>1.31</c:v>
                </c:pt>
                <c:pt idx="382">
                  <c:v>1.3149999999999999</c:v>
                </c:pt>
                <c:pt idx="383">
                  <c:v>1.3149999999999999</c:v>
                </c:pt>
                <c:pt idx="384">
                  <c:v>1.329</c:v>
                </c:pt>
                <c:pt idx="385">
                  <c:v>1.337</c:v>
                </c:pt>
                <c:pt idx="386">
                  <c:v>1.343</c:v>
                </c:pt>
                <c:pt idx="387">
                  <c:v>1.351</c:v>
                </c:pt>
                <c:pt idx="388">
                  <c:v>1.361</c:v>
                </c:pt>
                <c:pt idx="389">
                  <c:v>1.3680000000000001</c:v>
                </c:pt>
                <c:pt idx="390">
                  <c:v>1.38</c:v>
                </c:pt>
                <c:pt idx="391">
                  <c:v>1.385</c:v>
                </c:pt>
                <c:pt idx="392">
                  <c:v>1.3919999999999999</c:v>
                </c:pt>
                <c:pt idx="393">
                  <c:v>1.399</c:v>
                </c:pt>
                <c:pt idx="394">
                  <c:v>1.395</c:v>
                </c:pt>
                <c:pt idx="395">
                  <c:v>1.4</c:v>
                </c:pt>
                <c:pt idx="396">
                  <c:v>1.391</c:v>
                </c:pt>
                <c:pt idx="397">
                  <c:v>1.3919999999999999</c:v>
                </c:pt>
                <c:pt idx="398">
                  <c:v>1.3740000000000001</c:v>
                </c:pt>
                <c:pt idx="399">
                  <c:v>1.39</c:v>
                </c:pt>
                <c:pt idx="400">
                  <c:v>1.395</c:v>
                </c:pt>
                <c:pt idx="401">
                  <c:v>1.401</c:v>
                </c:pt>
                <c:pt idx="402">
                  <c:v>1.42</c:v>
                </c:pt>
                <c:pt idx="403">
                  <c:v>1.4370000000000001</c:v>
                </c:pt>
                <c:pt idx="404">
                  <c:v>1.474</c:v>
                </c:pt>
                <c:pt idx="405">
                  <c:v>1.522</c:v>
                </c:pt>
                <c:pt idx="406">
                  <c:v>1.56</c:v>
                </c:pt>
                <c:pt idx="407">
                  <c:v>1.569</c:v>
                </c:pt>
                <c:pt idx="408">
                  <c:v>1.571</c:v>
                </c:pt>
                <c:pt idx="409">
                  <c:v>1.575</c:v>
                </c:pt>
                <c:pt idx="410">
                  <c:v>1.573</c:v>
                </c:pt>
                <c:pt idx="411">
                  <c:v>1.5609999999999999</c:v>
                </c:pt>
                <c:pt idx="412">
                  <c:v>1.55</c:v>
                </c:pt>
                <c:pt idx="413">
                  <c:v>1.5229999999999999</c:v>
                </c:pt>
                <c:pt idx="414">
                  <c:v>1.53</c:v>
                </c:pt>
                <c:pt idx="415">
                  <c:v>1.518</c:v>
                </c:pt>
                <c:pt idx="417">
                  <c:v>1.573</c:v>
                </c:pt>
                <c:pt idx="418">
                  <c:v>#N/A</c:v>
                </c:pt>
                <c:pt idx="419">
                  <c:v>1.6040000000000001</c:v>
                </c:pt>
                <c:pt idx="420">
                  <c:v>1.6160000000000001</c:v>
                </c:pt>
                <c:pt idx="421">
                  <c:v>1.6439999999999999</c:v>
                </c:pt>
                <c:pt idx="422">
                  <c:v>1.663</c:v>
                </c:pt>
                <c:pt idx="423">
                  <c:v>1.6659999999999999</c:v>
                </c:pt>
                <c:pt idx="424">
                  <c:v>1.663</c:v>
                </c:pt>
                <c:pt idx="425">
                  <c:v>1.738</c:v>
                </c:pt>
                <c:pt idx="426">
                  <c:v>2.032</c:v>
                </c:pt>
                <c:pt idx="427">
                  <c:v>2.3119999999999998</c:v>
                </c:pt>
                <c:pt idx="428">
                  <c:v>2.173</c:v>
                </c:pt>
                <c:pt idx="429">
                  <c:v>2.1789999999999998</c:v>
                </c:pt>
                <c:pt idx="430">
                  <c:v>2.0579999999999998</c:v>
                </c:pt>
                <c:pt idx="431">
                  <c:v>1.9990000000000001</c:v>
                </c:pt>
                <c:pt idx="433">
                  <c:v>2.0390000000000001</c:v>
                </c:pt>
                <c:pt idx="434">
                  <c:v>2.0750000000000002</c:v>
                </c:pt>
                <c:pt idx="435">
                  <c:v>2.0750000000000002</c:v>
                </c:pt>
                <c:pt idx="436">
                  <c:v>2.0390000000000001</c:v>
                </c:pt>
                <c:pt idx="437">
                  <c:v>2.0099999999999998</c:v>
                </c:pt>
                <c:pt idx="438">
                  <c:v>2.0369999999999999</c:v>
                </c:pt>
                <c:pt idx="439">
                  <c:v>1.98</c:v>
                </c:pt>
                <c:pt idx="440">
                  <c:v>2.0409999999999999</c:v>
                </c:pt>
                <c:pt idx="441">
                  <c:v>2.0609999999999999</c:v>
                </c:pt>
                <c:pt idx="442">
                  <c:v>2.048</c:v>
                </c:pt>
                <c:pt idx="443">
                  <c:v>2</c:v>
                </c:pt>
                <c:pt idx="444">
                  <c:v>1.9650000000000001</c:v>
                </c:pt>
                <c:pt idx="445">
                  <c:v>1.9770000000000001</c:v>
                </c:pt>
                <c:pt idx="446">
                  <c:v>1.9390000000000001</c:v>
                </c:pt>
                <c:pt idx="447">
                  <c:v>1.9430000000000001</c:v>
                </c:pt>
                <c:pt idx="448">
                  <c:v>1.9059999999999999</c:v>
                </c:pt>
                <c:pt idx="449">
                  <c:v>1.9239999999999999</c:v>
                </c:pt>
                <c:pt idx="450">
                  <c:v>1.9750000000000001</c:v>
                </c:pt>
                <c:pt idx="451">
                  <c:v>2.077</c:v>
                </c:pt>
                <c:pt idx="452">
                  <c:v>2.1589999999999998</c:v>
                </c:pt>
                <c:pt idx="453">
                  <c:v>2.1349999999999998</c:v>
                </c:pt>
                <c:pt idx="454">
                  <c:v>2.0339999999999998</c:v>
                </c:pt>
                <c:pt idx="455">
                  <c:v>2.0129999999999999</c:v>
                </c:pt>
                <c:pt idx="456">
                  <c:v>2.016</c:v>
                </c:pt>
                <c:pt idx="457">
                  <c:v>2.141</c:v>
                </c:pt>
                <c:pt idx="458">
                  <c:v>2.1560000000000001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C4CA-4A7B-AA4E-C0C67F31C8F0}"/>
            </c:ext>
          </c:extLst>
        </c:ser>
        <c:ser>
          <c:idx val="2"/>
          <c:order val="2"/>
          <c:tx>
            <c:strRef>
              <c:f>'Ceny s daní'!$B$9</c:f>
              <c:strCache>
                <c:ptCount val="1"/>
                <c:pt idx="0">
                  <c:v>Polsko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Data!$D$4:$TL$4</c:f>
              <c:numCache>
                <c:formatCode>dd/mm/yy;@</c:formatCode>
                <c:ptCount val="529"/>
                <c:pt idx="0">
                  <c:v>41645</c:v>
                </c:pt>
                <c:pt idx="1">
                  <c:v>41652</c:v>
                </c:pt>
                <c:pt idx="2">
                  <c:v>41659</c:v>
                </c:pt>
                <c:pt idx="3">
                  <c:v>41666</c:v>
                </c:pt>
                <c:pt idx="4">
                  <c:v>41673</c:v>
                </c:pt>
                <c:pt idx="5">
                  <c:v>41680</c:v>
                </c:pt>
                <c:pt idx="6">
                  <c:v>41687</c:v>
                </c:pt>
                <c:pt idx="7">
                  <c:v>41694</c:v>
                </c:pt>
                <c:pt idx="8">
                  <c:v>41701</c:v>
                </c:pt>
                <c:pt idx="9">
                  <c:v>41708</c:v>
                </c:pt>
                <c:pt idx="10">
                  <c:v>41715</c:v>
                </c:pt>
                <c:pt idx="11">
                  <c:v>41722</c:v>
                </c:pt>
                <c:pt idx="12">
                  <c:v>41729</c:v>
                </c:pt>
                <c:pt idx="13">
                  <c:v>41736</c:v>
                </c:pt>
                <c:pt idx="14">
                  <c:v>41743</c:v>
                </c:pt>
                <c:pt idx="15">
                  <c:v>41750</c:v>
                </c:pt>
                <c:pt idx="16">
                  <c:v>41757</c:v>
                </c:pt>
                <c:pt idx="17">
                  <c:v>41764</c:v>
                </c:pt>
                <c:pt idx="18">
                  <c:v>41771</c:v>
                </c:pt>
                <c:pt idx="19">
                  <c:v>41778</c:v>
                </c:pt>
                <c:pt idx="20">
                  <c:v>41785</c:v>
                </c:pt>
                <c:pt idx="21">
                  <c:v>41792</c:v>
                </c:pt>
                <c:pt idx="22">
                  <c:v>41799</c:v>
                </c:pt>
                <c:pt idx="23">
                  <c:v>41806</c:v>
                </c:pt>
                <c:pt idx="24">
                  <c:v>41813</c:v>
                </c:pt>
                <c:pt idx="25">
                  <c:v>41820</c:v>
                </c:pt>
                <c:pt idx="26">
                  <c:v>41827</c:v>
                </c:pt>
                <c:pt idx="27">
                  <c:v>41834</c:v>
                </c:pt>
                <c:pt idx="28">
                  <c:v>41841</c:v>
                </c:pt>
                <c:pt idx="29">
                  <c:v>41848</c:v>
                </c:pt>
                <c:pt idx="30">
                  <c:v>41855</c:v>
                </c:pt>
                <c:pt idx="31">
                  <c:v>41862</c:v>
                </c:pt>
                <c:pt idx="32">
                  <c:v>41869</c:v>
                </c:pt>
                <c:pt idx="33">
                  <c:v>41876</c:v>
                </c:pt>
                <c:pt idx="34">
                  <c:v>41883</c:v>
                </c:pt>
                <c:pt idx="35">
                  <c:v>41890</c:v>
                </c:pt>
                <c:pt idx="36">
                  <c:v>41897</c:v>
                </c:pt>
                <c:pt idx="37">
                  <c:v>41904</c:v>
                </c:pt>
                <c:pt idx="38">
                  <c:v>41911</c:v>
                </c:pt>
                <c:pt idx="39">
                  <c:v>41918</c:v>
                </c:pt>
                <c:pt idx="40">
                  <c:v>41925</c:v>
                </c:pt>
                <c:pt idx="41">
                  <c:v>41932</c:v>
                </c:pt>
                <c:pt idx="42">
                  <c:v>41939</c:v>
                </c:pt>
                <c:pt idx="43">
                  <c:v>41946</c:v>
                </c:pt>
                <c:pt idx="44">
                  <c:v>41953</c:v>
                </c:pt>
                <c:pt idx="45">
                  <c:v>41960</c:v>
                </c:pt>
                <c:pt idx="46">
                  <c:v>41967</c:v>
                </c:pt>
                <c:pt idx="47">
                  <c:v>41974</c:v>
                </c:pt>
                <c:pt idx="48">
                  <c:v>41981</c:v>
                </c:pt>
                <c:pt idx="49">
                  <c:v>41988</c:v>
                </c:pt>
                <c:pt idx="50">
                  <c:v>41995</c:v>
                </c:pt>
                <c:pt idx="51">
                  <c:v>42002</c:v>
                </c:pt>
                <c:pt idx="52">
                  <c:v>42009</c:v>
                </c:pt>
                <c:pt idx="53">
                  <c:v>42016</c:v>
                </c:pt>
                <c:pt idx="54">
                  <c:v>42023</c:v>
                </c:pt>
                <c:pt idx="55">
                  <c:v>42030</c:v>
                </c:pt>
                <c:pt idx="56">
                  <c:v>42037</c:v>
                </c:pt>
                <c:pt idx="57">
                  <c:v>42044</c:v>
                </c:pt>
                <c:pt idx="58">
                  <c:v>42051</c:v>
                </c:pt>
                <c:pt idx="59">
                  <c:v>42058</c:v>
                </c:pt>
                <c:pt idx="60">
                  <c:v>42065</c:v>
                </c:pt>
                <c:pt idx="61">
                  <c:v>42072</c:v>
                </c:pt>
                <c:pt idx="62">
                  <c:v>42079</c:v>
                </c:pt>
                <c:pt idx="63">
                  <c:v>42086</c:v>
                </c:pt>
                <c:pt idx="64">
                  <c:v>42093</c:v>
                </c:pt>
                <c:pt idx="65">
                  <c:v>42100</c:v>
                </c:pt>
                <c:pt idx="66">
                  <c:v>42107</c:v>
                </c:pt>
                <c:pt idx="67">
                  <c:v>42114</c:v>
                </c:pt>
                <c:pt idx="68">
                  <c:v>42121</c:v>
                </c:pt>
                <c:pt idx="69">
                  <c:v>42128</c:v>
                </c:pt>
                <c:pt idx="70">
                  <c:v>42135</c:v>
                </c:pt>
                <c:pt idx="71">
                  <c:v>42142</c:v>
                </c:pt>
                <c:pt idx="72">
                  <c:v>42149</c:v>
                </c:pt>
                <c:pt idx="73">
                  <c:v>42156</c:v>
                </c:pt>
                <c:pt idx="74">
                  <c:v>42163</c:v>
                </c:pt>
                <c:pt idx="75">
                  <c:v>42170</c:v>
                </c:pt>
                <c:pt idx="76">
                  <c:v>42177</c:v>
                </c:pt>
                <c:pt idx="77">
                  <c:v>42184</c:v>
                </c:pt>
                <c:pt idx="78">
                  <c:v>42191</c:v>
                </c:pt>
                <c:pt idx="79">
                  <c:v>42198</c:v>
                </c:pt>
                <c:pt idx="80">
                  <c:v>42205</c:v>
                </c:pt>
                <c:pt idx="81">
                  <c:v>42212</c:v>
                </c:pt>
                <c:pt idx="82">
                  <c:v>42219</c:v>
                </c:pt>
                <c:pt idx="83">
                  <c:v>42226</c:v>
                </c:pt>
                <c:pt idx="84">
                  <c:v>42233</c:v>
                </c:pt>
                <c:pt idx="85">
                  <c:v>42240</c:v>
                </c:pt>
                <c:pt idx="86">
                  <c:v>42247</c:v>
                </c:pt>
                <c:pt idx="87">
                  <c:v>42254</c:v>
                </c:pt>
                <c:pt idx="88">
                  <c:v>42261</c:v>
                </c:pt>
                <c:pt idx="89">
                  <c:v>42268</c:v>
                </c:pt>
                <c:pt idx="90">
                  <c:v>42275</c:v>
                </c:pt>
                <c:pt idx="91">
                  <c:v>42282</c:v>
                </c:pt>
                <c:pt idx="92">
                  <c:v>42289</c:v>
                </c:pt>
                <c:pt idx="93">
                  <c:v>42296</c:v>
                </c:pt>
                <c:pt idx="94">
                  <c:v>42303</c:v>
                </c:pt>
                <c:pt idx="95">
                  <c:v>42310</c:v>
                </c:pt>
                <c:pt idx="96">
                  <c:v>42317</c:v>
                </c:pt>
                <c:pt idx="97">
                  <c:v>42324</c:v>
                </c:pt>
                <c:pt idx="98">
                  <c:v>42331</c:v>
                </c:pt>
                <c:pt idx="99">
                  <c:v>42338</c:v>
                </c:pt>
                <c:pt idx="100">
                  <c:v>42345</c:v>
                </c:pt>
                <c:pt idx="101">
                  <c:v>42352</c:v>
                </c:pt>
                <c:pt idx="102">
                  <c:v>42359</c:v>
                </c:pt>
                <c:pt idx="103">
                  <c:v>42366</c:v>
                </c:pt>
                <c:pt idx="104">
                  <c:v>42373</c:v>
                </c:pt>
                <c:pt idx="105">
                  <c:v>42380</c:v>
                </c:pt>
                <c:pt idx="106">
                  <c:v>42387</c:v>
                </c:pt>
                <c:pt idx="107">
                  <c:v>42394</c:v>
                </c:pt>
                <c:pt idx="108">
                  <c:v>42401</c:v>
                </c:pt>
                <c:pt idx="109">
                  <c:v>42408</c:v>
                </c:pt>
                <c:pt idx="110">
                  <c:v>42415</c:v>
                </c:pt>
                <c:pt idx="111">
                  <c:v>42422</c:v>
                </c:pt>
                <c:pt idx="112">
                  <c:v>42429</c:v>
                </c:pt>
                <c:pt idx="113">
                  <c:v>42436</c:v>
                </c:pt>
                <c:pt idx="114">
                  <c:v>42443</c:v>
                </c:pt>
                <c:pt idx="115">
                  <c:v>42450</c:v>
                </c:pt>
                <c:pt idx="116">
                  <c:v>42457</c:v>
                </c:pt>
                <c:pt idx="117">
                  <c:v>42464</c:v>
                </c:pt>
                <c:pt idx="118">
                  <c:v>42471</c:v>
                </c:pt>
                <c:pt idx="119">
                  <c:v>42478</c:v>
                </c:pt>
                <c:pt idx="120">
                  <c:v>42485</c:v>
                </c:pt>
                <c:pt idx="121">
                  <c:v>42492</c:v>
                </c:pt>
                <c:pt idx="122">
                  <c:v>42499</c:v>
                </c:pt>
                <c:pt idx="123">
                  <c:v>42506</c:v>
                </c:pt>
                <c:pt idx="124">
                  <c:v>42513</c:v>
                </c:pt>
                <c:pt idx="125">
                  <c:v>42520</c:v>
                </c:pt>
                <c:pt idx="126">
                  <c:v>42527</c:v>
                </c:pt>
                <c:pt idx="127">
                  <c:v>42534</c:v>
                </c:pt>
                <c:pt idx="128">
                  <c:v>42541</c:v>
                </c:pt>
                <c:pt idx="129">
                  <c:v>42548</c:v>
                </c:pt>
                <c:pt idx="130">
                  <c:v>42555</c:v>
                </c:pt>
                <c:pt idx="131">
                  <c:v>42562</c:v>
                </c:pt>
                <c:pt idx="132">
                  <c:v>42569</c:v>
                </c:pt>
                <c:pt idx="133">
                  <c:v>42576</c:v>
                </c:pt>
                <c:pt idx="134">
                  <c:v>42583</c:v>
                </c:pt>
                <c:pt idx="135">
                  <c:v>42590</c:v>
                </c:pt>
                <c:pt idx="136">
                  <c:v>42597</c:v>
                </c:pt>
                <c:pt idx="137">
                  <c:v>42604</c:v>
                </c:pt>
                <c:pt idx="138">
                  <c:v>42611</c:v>
                </c:pt>
                <c:pt idx="139">
                  <c:v>42618</c:v>
                </c:pt>
                <c:pt idx="140">
                  <c:v>42625</c:v>
                </c:pt>
                <c:pt idx="141">
                  <c:v>42632</c:v>
                </c:pt>
                <c:pt idx="142">
                  <c:v>42639</c:v>
                </c:pt>
                <c:pt idx="143">
                  <c:v>42646</c:v>
                </c:pt>
                <c:pt idx="144">
                  <c:v>42653</c:v>
                </c:pt>
                <c:pt idx="145">
                  <c:v>42660</c:v>
                </c:pt>
                <c:pt idx="146">
                  <c:v>42667</c:v>
                </c:pt>
                <c:pt idx="147">
                  <c:v>42674</c:v>
                </c:pt>
                <c:pt idx="148">
                  <c:v>42681</c:v>
                </c:pt>
                <c:pt idx="149">
                  <c:v>42688</c:v>
                </c:pt>
                <c:pt idx="150">
                  <c:v>42695</c:v>
                </c:pt>
                <c:pt idx="151">
                  <c:v>42702</c:v>
                </c:pt>
                <c:pt idx="152">
                  <c:v>42709</c:v>
                </c:pt>
                <c:pt idx="153">
                  <c:v>42716</c:v>
                </c:pt>
                <c:pt idx="154">
                  <c:v>42723</c:v>
                </c:pt>
                <c:pt idx="155">
                  <c:v>42730</c:v>
                </c:pt>
                <c:pt idx="156">
                  <c:v>42737</c:v>
                </c:pt>
                <c:pt idx="157">
                  <c:v>42744</c:v>
                </c:pt>
                <c:pt idx="158">
                  <c:v>42751</c:v>
                </c:pt>
                <c:pt idx="159">
                  <c:v>42758</c:v>
                </c:pt>
                <c:pt idx="160">
                  <c:v>42765</c:v>
                </c:pt>
                <c:pt idx="161">
                  <c:v>42772</c:v>
                </c:pt>
                <c:pt idx="162">
                  <c:v>42779</c:v>
                </c:pt>
                <c:pt idx="163">
                  <c:v>42786</c:v>
                </c:pt>
                <c:pt idx="164">
                  <c:v>42793</c:v>
                </c:pt>
                <c:pt idx="165">
                  <c:v>42800</c:v>
                </c:pt>
                <c:pt idx="166">
                  <c:v>42807</c:v>
                </c:pt>
                <c:pt idx="167">
                  <c:v>42814</c:v>
                </c:pt>
                <c:pt idx="168">
                  <c:v>42821</c:v>
                </c:pt>
                <c:pt idx="169">
                  <c:v>42828</c:v>
                </c:pt>
                <c:pt idx="170">
                  <c:v>42835</c:v>
                </c:pt>
                <c:pt idx="171">
                  <c:v>42842</c:v>
                </c:pt>
                <c:pt idx="172">
                  <c:v>42849</c:v>
                </c:pt>
                <c:pt idx="173">
                  <c:v>42856</c:v>
                </c:pt>
                <c:pt idx="174">
                  <c:v>42863</c:v>
                </c:pt>
                <c:pt idx="175">
                  <c:v>42870</c:v>
                </c:pt>
                <c:pt idx="176">
                  <c:v>42877</c:v>
                </c:pt>
                <c:pt idx="177">
                  <c:v>42884</c:v>
                </c:pt>
                <c:pt idx="178">
                  <c:v>42891</c:v>
                </c:pt>
                <c:pt idx="179">
                  <c:v>42898</c:v>
                </c:pt>
                <c:pt idx="180">
                  <c:v>42905</c:v>
                </c:pt>
                <c:pt idx="181">
                  <c:v>42912</c:v>
                </c:pt>
                <c:pt idx="182">
                  <c:v>42919</c:v>
                </c:pt>
                <c:pt idx="183">
                  <c:v>42926</c:v>
                </c:pt>
                <c:pt idx="184">
                  <c:v>42933</c:v>
                </c:pt>
                <c:pt idx="185">
                  <c:v>42940</c:v>
                </c:pt>
                <c:pt idx="186">
                  <c:v>42947</c:v>
                </c:pt>
                <c:pt idx="187">
                  <c:v>42954</c:v>
                </c:pt>
                <c:pt idx="188">
                  <c:v>42961</c:v>
                </c:pt>
                <c:pt idx="189">
                  <c:v>42968</c:v>
                </c:pt>
                <c:pt idx="190">
                  <c:v>42975</c:v>
                </c:pt>
                <c:pt idx="191">
                  <c:v>42982</c:v>
                </c:pt>
                <c:pt idx="192">
                  <c:v>42989</c:v>
                </c:pt>
                <c:pt idx="193">
                  <c:v>42996</c:v>
                </c:pt>
                <c:pt idx="194">
                  <c:v>43003</c:v>
                </c:pt>
                <c:pt idx="195">
                  <c:v>43010</c:v>
                </c:pt>
                <c:pt idx="196">
                  <c:v>43017</c:v>
                </c:pt>
                <c:pt idx="197">
                  <c:v>43024</c:v>
                </c:pt>
                <c:pt idx="198">
                  <c:v>43031</c:v>
                </c:pt>
                <c:pt idx="199">
                  <c:v>43038</c:v>
                </c:pt>
                <c:pt idx="200">
                  <c:v>43045</c:v>
                </c:pt>
                <c:pt idx="201">
                  <c:v>43052</c:v>
                </c:pt>
                <c:pt idx="202">
                  <c:v>43059</c:v>
                </c:pt>
                <c:pt idx="203">
                  <c:v>43066</c:v>
                </c:pt>
                <c:pt idx="204">
                  <c:v>43073</c:v>
                </c:pt>
                <c:pt idx="205">
                  <c:v>43080</c:v>
                </c:pt>
                <c:pt idx="206">
                  <c:v>43087</c:v>
                </c:pt>
                <c:pt idx="207">
                  <c:v>43094</c:v>
                </c:pt>
                <c:pt idx="208">
                  <c:v>43101</c:v>
                </c:pt>
                <c:pt idx="209">
                  <c:v>43108</c:v>
                </c:pt>
                <c:pt idx="210">
                  <c:v>43115</c:v>
                </c:pt>
                <c:pt idx="211">
                  <c:v>43122</c:v>
                </c:pt>
                <c:pt idx="212">
                  <c:v>43129</c:v>
                </c:pt>
                <c:pt idx="213">
                  <c:v>43136</c:v>
                </c:pt>
                <c:pt idx="214">
                  <c:v>43143</c:v>
                </c:pt>
                <c:pt idx="215">
                  <c:v>43150</c:v>
                </c:pt>
                <c:pt idx="216">
                  <c:v>43157</c:v>
                </c:pt>
                <c:pt idx="217">
                  <c:v>43164</c:v>
                </c:pt>
                <c:pt idx="218">
                  <c:v>43171</c:v>
                </c:pt>
                <c:pt idx="219">
                  <c:v>43178</c:v>
                </c:pt>
                <c:pt idx="220">
                  <c:v>43185</c:v>
                </c:pt>
                <c:pt idx="221">
                  <c:v>43192</c:v>
                </c:pt>
                <c:pt idx="222">
                  <c:v>43199</c:v>
                </c:pt>
                <c:pt idx="223">
                  <c:v>43206</c:v>
                </c:pt>
                <c:pt idx="224">
                  <c:v>43213</c:v>
                </c:pt>
                <c:pt idx="225">
                  <c:v>43220</c:v>
                </c:pt>
                <c:pt idx="226">
                  <c:v>43227</c:v>
                </c:pt>
                <c:pt idx="227">
                  <c:v>43234</c:v>
                </c:pt>
                <c:pt idx="228">
                  <c:v>43241</c:v>
                </c:pt>
                <c:pt idx="229">
                  <c:v>43248</c:v>
                </c:pt>
                <c:pt idx="230">
                  <c:v>43255</c:v>
                </c:pt>
                <c:pt idx="231">
                  <c:v>43262</c:v>
                </c:pt>
                <c:pt idx="232">
                  <c:v>43269</c:v>
                </c:pt>
                <c:pt idx="233">
                  <c:v>43276</c:v>
                </c:pt>
                <c:pt idx="234">
                  <c:v>43283</c:v>
                </c:pt>
                <c:pt idx="235">
                  <c:v>43290</c:v>
                </c:pt>
                <c:pt idx="236">
                  <c:v>43297</c:v>
                </c:pt>
                <c:pt idx="237">
                  <c:v>43304</c:v>
                </c:pt>
                <c:pt idx="238">
                  <c:v>43311</c:v>
                </c:pt>
                <c:pt idx="239">
                  <c:v>43318</c:v>
                </c:pt>
                <c:pt idx="240">
                  <c:v>43325</c:v>
                </c:pt>
                <c:pt idx="241">
                  <c:v>43332</c:v>
                </c:pt>
                <c:pt idx="242">
                  <c:v>43339</c:v>
                </c:pt>
                <c:pt idx="243">
                  <c:v>43346</c:v>
                </c:pt>
                <c:pt idx="244">
                  <c:v>43353</c:v>
                </c:pt>
                <c:pt idx="245">
                  <c:v>43360</c:v>
                </c:pt>
                <c:pt idx="246">
                  <c:v>43367</c:v>
                </c:pt>
                <c:pt idx="247">
                  <c:v>43374</c:v>
                </c:pt>
                <c:pt idx="248">
                  <c:v>43381</c:v>
                </c:pt>
                <c:pt idx="249">
                  <c:v>43388</c:v>
                </c:pt>
                <c:pt idx="250">
                  <c:v>43395</c:v>
                </c:pt>
                <c:pt idx="251">
                  <c:v>43402</c:v>
                </c:pt>
                <c:pt idx="252">
                  <c:v>43409</c:v>
                </c:pt>
                <c:pt idx="253">
                  <c:v>43416</c:v>
                </c:pt>
                <c:pt idx="254">
                  <c:v>43423</c:v>
                </c:pt>
                <c:pt idx="255">
                  <c:v>43430</c:v>
                </c:pt>
                <c:pt idx="256">
                  <c:v>43437</c:v>
                </c:pt>
                <c:pt idx="257">
                  <c:v>43444</c:v>
                </c:pt>
                <c:pt idx="258">
                  <c:v>43451</c:v>
                </c:pt>
                <c:pt idx="259">
                  <c:v>43458</c:v>
                </c:pt>
                <c:pt idx="260">
                  <c:v>43465</c:v>
                </c:pt>
                <c:pt idx="261">
                  <c:v>43472</c:v>
                </c:pt>
                <c:pt idx="262">
                  <c:v>43479</c:v>
                </c:pt>
                <c:pt idx="263">
                  <c:v>43486</c:v>
                </c:pt>
                <c:pt idx="264">
                  <c:v>43493</c:v>
                </c:pt>
                <c:pt idx="265">
                  <c:v>43500</c:v>
                </c:pt>
                <c:pt idx="266">
                  <c:v>43507</c:v>
                </c:pt>
                <c:pt idx="267">
                  <c:v>43514</c:v>
                </c:pt>
                <c:pt idx="268">
                  <c:v>43521</c:v>
                </c:pt>
                <c:pt idx="269">
                  <c:v>43528</c:v>
                </c:pt>
                <c:pt idx="270">
                  <c:v>43535</c:v>
                </c:pt>
                <c:pt idx="271">
                  <c:v>43542</c:v>
                </c:pt>
                <c:pt idx="272">
                  <c:v>43549</c:v>
                </c:pt>
                <c:pt idx="273">
                  <c:v>43556</c:v>
                </c:pt>
                <c:pt idx="274">
                  <c:v>43563</c:v>
                </c:pt>
                <c:pt idx="275">
                  <c:v>43570</c:v>
                </c:pt>
                <c:pt idx="276">
                  <c:v>43577</c:v>
                </c:pt>
                <c:pt idx="277">
                  <c:v>43584</c:v>
                </c:pt>
                <c:pt idx="278">
                  <c:v>43591</c:v>
                </c:pt>
                <c:pt idx="279">
                  <c:v>43598</c:v>
                </c:pt>
                <c:pt idx="280">
                  <c:v>43605</c:v>
                </c:pt>
                <c:pt idx="281">
                  <c:v>43612</c:v>
                </c:pt>
                <c:pt idx="282">
                  <c:v>43619</c:v>
                </c:pt>
                <c:pt idx="283">
                  <c:v>43626</c:v>
                </c:pt>
                <c:pt idx="284">
                  <c:v>43633</c:v>
                </c:pt>
                <c:pt idx="285">
                  <c:v>43640</c:v>
                </c:pt>
                <c:pt idx="286">
                  <c:v>43647</c:v>
                </c:pt>
                <c:pt idx="287">
                  <c:v>43654</c:v>
                </c:pt>
                <c:pt idx="288">
                  <c:v>43661</c:v>
                </c:pt>
                <c:pt idx="289">
                  <c:v>43668</c:v>
                </c:pt>
                <c:pt idx="290">
                  <c:v>43675</c:v>
                </c:pt>
                <c:pt idx="291">
                  <c:v>43682</c:v>
                </c:pt>
                <c:pt idx="292">
                  <c:v>43689</c:v>
                </c:pt>
                <c:pt idx="293">
                  <c:v>43696</c:v>
                </c:pt>
                <c:pt idx="294">
                  <c:v>43703</c:v>
                </c:pt>
                <c:pt idx="295">
                  <c:v>43710</c:v>
                </c:pt>
                <c:pt idx="296">
                  <c:v>43717</c:v>
                </c:pt>
                <c:pt idx="297">
                  <c:v>43724</c:v>
                </c:pt>
                <c:pt idx="298">
                  <c:v>43731</c:v>
                </c:pt>
                <c:pt idx="299">
                  <c:v>43738</c:v>
                </c:pt>
                <c:pt idx="300">
                  <c:v>43745</c:v>
                </c:pt>
                <c:pt idx="301">
                  <c:v>43752</c:v>
                </c:pt>
                <c:pt idx="302">
                  <c:v>43759</c:v>
                </c:pt>
                <c:pt idx="303">
                  <c:v>43766</c:v>
                </c:pt>
                <c:pt idx="304">
                  <c:v>43773</c:v>
                </c:pt>
                <c:pt idx="305">
                  <c:v>43780</c:v>
                </c:pt>
                <c:pt idx="306">
                  <c:v>43787</c:v>
                </c:pt>
                <c:pt idx="307">
                  <c:v>43794</c:v>
                </c:pt>
                <c:pt idx="308">
                  <c:v>43801</c:v>
                </c:pt>
                <c:pt idx="309">
                  <c:v>43808</c:v>
                </c:pt>
                <c:pt idx="310">
                  <c:v>43815</c:v>
                </c:pt>
                <c:pt idx="311">
                  <c:v>43822</c:v>
                </c:pt>
                <c:pt idx="312">
                  <c:v>43829</c:v>
                </c:pt>
                <c:pt idx="313">
                  <c:v>43836</c:v>
                </c:pt>
                <c:pt idx="314">
                  <c:v>43843</c:v>
                </c:pt>
                <c:pt idx="315">
                  <c:v>43850</c:v>
                </c:pt>
                <c:pt idx="316">
                  <c:v>43857</c:v>
                </c:pt>
                <c:pt idx="317">
                  <c:v>43864</c:v>
                </c:pt>
                <c:pt idx="318">
                  <c:v>43871</c:v>
                </c:pt>
                <c:pt idx="319">
                  <c:v>43878</c:v>
                </c:pt>
                <c:pt idx="320">
                  <c:v>43885</c:v>
                </c:pt>
                <c:pt idx="321">
                  <c:v>43892</c:v>
                </c:pt>
                <c:pt idx="322">
                  <c:v>43899</c:v>
                </c:pt>
                <c:pt idx="323">
                  <c:v>43906</c:v>
                </c:pt>
                <c:pt idx="324">
                  <c:v>43913</c:v>
                </c:pt>
                <c:pt idx="325">
                  <c:v>43920</c:v>
                </c:pt>
                <c:pt idx="326">
                  <c:v>43927</c:v>
                </c:pt>
                <c:pt idx="327">
                  <c:v>43934</c:v>
                </c:pt>
                <c:pt idx="328">
                  <c:v>43941</c:v>
                </c:pt>
                <c:pt idx="329">
                  <c:v>43948</c:v>
                </c:pt>
                <c:pt idx="330">
                  <c:v>43955</c:v>
                </c:pt>
                <c:pt idx="331">
                  <c:v>43962</c:v>
                </c:pt>
                <c:pt idx="332">
                  <c:v>43969</c:v>
                </c:pt>
                <c:pt idx="333">
                  <c:v>43976</c:v>
                </c:pt>
                <c:pt idx="334">
                  <c:v>43983</c:v>
                </c:pt>
                <c:pt idx="335">
                  <c:v>43990</c:v>
                </c:pt>
                <c:pt idx="336">
                  <c:v>43997</c:v>
                </c:pt>
                <c:pt idx="337">
                  <c:v>44004</c:v>
                </c:pt>
                <c:pt idx="338">
                  <c:v>44011</c:v>
                </c:pt>
                <c:pt idx="339">
                  <c:v>44018</c:v>
                </c:pt>
                <c:pt idx="340">
                  <c:v>44025</c:v>
                </c:pt>
                <c:pt idx="341">
                  <c:v>44032</c:v>
                </c:pt>
                <c:pt idx="342">
                  <c:v>44039</c:v>
                </c:pt>
                <c:pt idx="343">
                  <c:v>44046</c:v>
                </c:pt>
                <c:pt idx="344">
                  <c:v>44053</c:v>
                </c:pt>
                <c:pt idx="345">
                  <c:v>44060</c:v>
                </c:pt>
                <c:pt idx="346">
                  <c:v>44067</c:v>
                </c:pt>
                <c:pt idx="347">
                  <c:v>44074</c:v>
                </c:pt>
                <c:pt idx="348">
                  <c:v>44081</c:v>
                </c:pt>
                <c:pt idx="349">
                  <c:v>44088</c:v>
                </c:pt>
                <c:pt idx="350">
                  <c:v>44095</c:v>
                </c:pt>
                <c:pt idx="351">
                  <c:v>44102</c:v>
                </c:pt>
                <c:pt idx="352">
                  <c:v>44109</c:v>
                </c:pt>
                <c:pt idx="353">
                  <c:v>44116</c:v>
                </c:pt>
                <c:pt idx="354">
                  <c:v>44123</c:v>
                </c:pt>
                <c:pt idx="355">
                  <c:v>44130</c:v>
                </c:pt>
                <c:pt idx="356">
                  <c:v>44137</c:v>
                </c:pt>
                <c:pt idx="357">
                  <c:v>44144</c:v>
                </c:pt>
                <c:pt idx="358">
                  <c:v>44151</c:v>
                </c:pt>
                <c:pt idx="359">
                  <c:v>44158</c:v>
                </c:pt>
                <c:pt idx="360">
                  <c:v>44165</c:v>
                </c:pt>
                <c:pt idx="361">
                  <c:v>44172</c:v>
                </c:pt>
                <c:pt idx="362">
                  <c:v>44179</c:v>
                </c:pt>
                <c:pt idx="363">
                  <c:v>44186</c:v>
                </c:pt>
                <c:pt idx="364">
                  <c:v>44193</c:v>
                </c:pt>
                <c:pt idx="365">
                  <c:v>44200</c:v>
                </c:pt>
                <c:pt idx="366">
                  <c:v>44207</c:v>
                </c:pt>
                <c:pt idx="367">
                  <c:v>44214</c:v>
                </c:pt>
                <c:pt idx="368">
                  <c:v>44221</c:v>
                </c:pt>
                <c:pt idx="369">
                  <c:v>44228</c:v>
                </c:pt>
                <c:pt idx="370">
                  <c:v>44235</c:v>
                </c:pt>
                <c:pt idx="371">
                  <c:v>44242</c:v>
                </c:pt>
                <c:pt idx="372">
                  <c:v>44249</c:v>
                </c:pt>
                <c:pt idx="373">
                  <c:v>44256</c:v>
                </c:pt>
                <c:pt idx="374">
                  <c:v>44263</c:v>
                </c:pt>
                <c:pt idx="375">
                  <c:v>44270</c:v>
                </c:pt>
                <c:pt idx="376">
                  <c:v>44277</c:v>
                </c:pt>
                <c:pt idx="377">
                  <c:v>44284</c:v>
                </c:pt>
                <c:pt idx="378">
                  <c:v>44291</c:v>
                </c:pt>
                <c:pt idx="379">
                  <c:v>44298</c:v>
                </c:pt>
                <c:pt idx="380">
                  <c:v>44305</c:v>
                </c:pt>
                <c:pt idx="381">
                  <c:v>44312</c:v>
                </c:pt>
                <c:pt idx="382">
                  <c:v>44319</c:v>
                </c:pt>
                <c:pt idx="383">
                  <c:v>44326</c:v>
                </c:pt>
                <c:pt idx="384">
                  <c:v>44333</c:v>
                </c:pt>
                <c:pt idx="385">
                  <c:v>44340</c:v>
                </c:pt>
                <c:pt idx="386">
                  <c:v>44347</c:v>
                </c:pt>
                <c:pt idx="387">
                  <c:v>44354</c:v>
                </c:pt>
                <c:pt idx="388">
                  <c:v>44361</c:v>
                </c:pt>
                <c:pt idx="389">
                  <c:v>44368</c:v>
                </c:pt>
                <c:pt idx="390">
                  <c:v>44375</c:v>
                </c:pt>
                <c:pt idx="391">
                  <c:v>44382</c:v>
                </c:pt>
                <c:pt idx="392">
                  <c:v>44389</c:v>
                </c:pt>
                <c:pt idx="393">
                  <c:v>44396</c:v>
                </c:pt>
                <c:pt idx="394">
                  <c:v>44403</c:v>
                </c:pt>
                <c:pt idx="395">
                  <c:v>44410</c:v>
                </c:pt>
                <c:pt idx="396">
                  <c:v>44417</c:v>
                </c:pt>
                <c:pt idx="397">
                  <c:v>44424</c:v>
                </c:pt>
                <c:pt idx="398">
                  <c:v>44431</c:v>
                </c:pt>
                <c:pt idx="399">
                  <c:v>44438</c:v>
                </c:pt>
                <c:pt idx="400">
                  <c:v>44445</c:v>
                </c:pt>
                <c:pt idx="401">
                  <c:v>44452</c:v>
                </c:pt>
                <c:pt idx="402">
                  <c:v>44459</c:v>
                </c:pt>
                <c:pt idx="403">
                  <c:v>44466</c:v>
                </c:pt>
                <c:pt idx="404">
                  <c:v>44473</c:v>
                </c:pt>
                <c:pt idx="405">
                  <c:v>44480</c:v>
                </c:pt>
                <c:pt idx="406">
                  <c:v>44487</c:v>
                </c:pt>
                <c:pt idx="407">
                  <c:v>44494</c:v>
                </c:pt>
                <c:pt idx="408">
                  <c:v>44501</c:v>
                </c:pt>
                <c:pt idx="409">
                  <c:v>44508</c:v>
                </c:pt>
                <c:pt idx="410">
                  <c:v>44515</c:v>
                </c:pt>
                <c:pt idx="411">
                  <c:v>44522</c:v>
                </c:pt>
                <c:pt idx="412">
                  <c:v>44529</c:v>
                </c:pt>
                <c:pt idx="413">
                  <c:v>44536</c:v>
                </c:pt>
                <c:pt idx="414">
                  <c:v>44543</c:v>
                </c:pt>
                <c:pt idx="415">
                  <c:v>44550</c:v>
                </c:pt>
                <c:pt idx="416">
                  <c:v>44557</c:v>
                </c:pt>
                <c:pt idx="417">
                  <c:v>44564</c:v>
                </c:pt>
                <c:pt idx="418">
                  <c:v>44571</c:v>
                </c:pt>
                <c:pt idx="419">
                  <c:v>44578</c:v>
                </c:pt>
                <c:pt idx="420">
                  <c:v>44585</c:v>
                </c:pt>
                <c:pt idx="421">
                  <c:v>44592</c:v>
                </c:pt>
                <c:pt idx="422">
                  <c:v>44599</c:v>
                </c:pt>
                <c:pt idx="423">
                  <c:v>44606</c:v>
                </c:pt>
                <c:pt idx="424">
                  <c:v>44613</c:v>
                </c:pt>
                <c:pt idx="425">
                  <c:v>44620</c:v>
                </c:pt>
                <c:pt idx="426">
                  <c:v>44627</c:v>
                </c:pt>
                <c:pt idx="427">
                  <c:v>44634</c:v>
                </c:pt>
                <c:pt idx="428">
                  <c:v>44641</c:v>
                </c:pt>
                <c:pt idx="429">
                  <c:v>44648</c:v>
                </c:pt>
                <c:pt idx="430">
                  <c:v>44655</c:v>
                </c:pt>
                <c:pt idx="431">
                  <c:v>44662</c:v>
                </c:pt>
                <c:pt idx="432">
                  <c:v>44669</c:v>
                </c:pt>
                <c:pt idx="433">
                  <c:v>44676</c:v>
                </c:pt>
                <c:pt idx="434">
                  <c:v>44683</c:v>
                </c:pt>
                <c:pt idx="435">
                  <c:v>44690</c:v>
                </c:pt>
                <c:pt idx="436">
                  <c:v>44697</c:v>
                </c:pt>
                <c:pt idx="437">
                  <c:v>44704</c:v>
                </c:pt>
                <c:pt idx="438">
                  <c:v>44711</c:v>
                </c:pt>
                <c:pt idx="439">
                  <c:v>44718</c:v>
                </c:pt>
                <c:pt idx="440">
                  <c:v>44725</c:v>
                </c:pt>
                <c:pt idx="441">
                  <c:v>44732</c:v>
                </c:pt>
                <c:pt idx="442">
                  <c:v>44739</c:v>
                </c:pt>
                <c:pt idx="443">
                  <c:v>44746</c:v>
                </c:pt>
                <c:pt idx="444">
                  <c:v>44753</c:v>
                </c:pt>
                <c:pt idx="445">
                  <c:v>44760</c:v>
                </c:pt>
                <c:pt idx="446">
                  <c:v>44767</c:v>
                </c:pt>
                <c:pt idx="447">
                  <c:v>44774</c:v>
                </c:pt>
                <c:pt idx="448">
                  <c:v>44781</c:v>
                </c:pt>
                <c:pt idx="449">
                  <c:v>44788</c:v>
                </c:pt>
                <c:pt idx="450">
                  <c:v>44795</c:v>
                </c:pt>
                <c:pt idx="451">
                  <c:v>44802</c:v>
                </c:pt>
                <c:pt idx="452">
                  <c:v>44809</c:v>
                </c:pt>
                <c:pt idx="453">
                  <c:v>44816</c:v>
                </c:pt>
                <c:pt idx="454">
                  <c:v>44823</c:v>
                </c:pt>
                <c:pt idx="455">
                  <c:v>44830</c:v>
                </c:pt>
                <c:pt idx="456">
                  <c:v>44837</c:v>
                </c:pt>
                <c:pt idx="457">
                  <c:v>44844</c:v>
                </c:pt>
                <c:pt idx="458">
                  <c:v>44851</c:v>
                </c:pt>
                <c:pt idx="459">
                  <c:v>44858</c:v>
                </c:pt>
                <c:pt idx="460">
                  <c:v>44865</c:v>
                </c:pt>
                <c:pt idx="461">
                  <c:v>44872</c:v>
                </c:pt>
                <c:pt idx="462">
                  <c:v>44879</c:v>
                </c:pt>
                <c:pt idx="463">
                  <c:v>44886</c:v>
                </c:pt>
                <c:pt idx="464">
                  <c:v>44893</c:v>
                </c:pt>
                <c:pt idx="465">
                  <c:v>44900</c:v>
                </c:pt>
                <c:pt idx="466">
                  <c:v>44907</c:v>
                </c:pt>
                <c:pt idx="467">
                  <c:v>44914</c:v>
                </c:pt>
                <c:pt idx="468">
                  <c:v>44921</c:v>
                </c:pt>
                <c:pt idx="469">
                  <c:v>44928</c:v>
                </c:pt>
                <c:pt idx="470">
                  <c:v>44935</c:v>
                </c:pt>
                <c:pt idx="471">
                  <c:v>44942</c:v>
                </c:pt>
                <c:pt idx="472">
                  <c:v>44949</c:v>
                </c:pt>
                <c:pt idx="473">
                  <c:v>44956</c:v>
                </c:pt>
                <c:pt idx="474">
                  <c:v>44963</c:v>
                </c:pt>
                <c:pt idx="475">
                  <c:v>44970</c:v>
                </c:pt>
                <c:pt idx="476">
                  <c:v>44977</c:v>
                </c:pt>
                <c:pt idx="477">
                  <c:v>44984</c:v>
                </c:pt>
                <c:pt idx="478">
                  <c:v>44991</c:v>
                </c:pt>
                <c:pt idx="479">
                  <c:v>44998</c:v>
                </c:pt>
                <c:pt idx="480">
                  <c:v>45005</c:v>
                </c:pt>
                <c:pt idx="481">
                  <c:v>45012</c:v>
                </c:pt>
                <c:pt idx="482">
                  <c:v>45019</c:v>
                </c:pt>
                <c:pt idx="483">
                  <c:v>45026</c:v>
                </c:pt>
                <c:pt idx="484">
                  <c:v>45033</c:v>
                </c:pt>
                <c:pt idx="485">
                  <c:v>45040</c:v>
                </c:pt>
                <c:pt idx="486">
                  <c:v>45047</c:v>
                </c:pt>
                <c:pt idx="487">
                  <c:v>45054</c:v>
                </c:pt>
                <c:pt idx="488">
                  <c:v>45061</c:v>
                </c:pt>
                <c:pt idx="489">
                  <c:v>45068</c:v>
                </c:pt>
                <c:pt idx="490">
                  <c:v>45075</c:v>
                </c:pt>
                <c:pt idx="491">
                  <c:v>45082</c:v>
                </c:pt>
                <c:pt idx="492">
                  <c:v>45089</c:v>
                </c:pt>
                <c:pt idx="493">
                  <c:v>45096</c:v>
                </c:pt>
                <c:pt idx="494">
                  <c:v>45103</c:v>
                </c:pt>
                <c:pt idx="495">
                  <c:v>45110</c:v>
                </c:pt>
                <c:pt idx="496">
                  <c:v>45117</c:v>
                </c:pt>
                <c:pt idx="497">
                  <c:v>45124</c:v>
                </c:pt>
                <c:pt idx="498">
                  <c:v>45131</c:v>
                </c:pt>
                <c:pt idx="499">
                  <c:v>45138</c:v>
                </c:pt>
                <c:pt idx="500">
                  <c:v>45145</c:v>
                </c:pt>
                <c:pt idx="501">
                  <c:v>45152</c:v>
                </c:pt>
                <c:pt idx="502">
                  <c:v>45159</c:v>
                </c:pt>
                <c:pt idx="503">
                  <c:v>45166</c:v>
                </c:pt>
                <c:pt idx="504">
                  <c:v>45173</c:v>
                </c:pt>
                <c:pt idx="505">
                  <c:v>45180</c:v>
                </c:pt>
                <c:pt idx="506">
                  <c:v>45187</c:v>
                </c:pt>
                <c:pt idx="507">
                  <c:v>45194</c:v>
                </c:pt>
                <c:pt idx="508">
                  <c:v>45201</c:v>
                </c:pt>
                <c:pt idx="509">
                  <c:v>45208</c:v>
                </c:pt>
                <c:pt idx="510">
                  <c:v>45215</c:v>
                </c:pt>
                <c:pt idx="511">
                  <c:v>45222</c:v>
                </c:pt>
                <c:pt idx="512">
                  <c:v>45229</c:v>
                </c:pt>
                <c:pt idx="513">
                  <c:v>45236</c:v>
                </c:pt>
                <c:pt idx="514">
                  <c:v>45243</c:v>
                </c:pt>
                <c:pt idx="515">
                  <c:v>45250</c:v>
                </c:pt>
                <c:pt idx="516">
                  <c:v>45257</c:v>
                </c:pt>
                <c:pt idx="517">
                  <c:v>45264</c:v>
                </c:pt>
                <c:pt idx="518">
                  <c:v>45271</c:v>
                </c:pt>
                <c:pt idx="519">
                  <c:v>45278</c:v>
                </c:pt>
                <c:pt idx="520">
                  <c:v>45285</c:v>
                </c:pt>
                <c:pt idx="521">
                  <c:v>45292</c:v>
                </c:pt>
                <c:pt idx="522">
                  <c:v>45299</c:v>
                </c:pt>
                <c:pt idx="523">
                  <c:v>45306</c:v>
                </c:pt>
                <c:pt idx="524">
                  <c:v>45313</c:v>
                </c:pt>
                <c:pt idx="525">
                  <c:v>45320</c:v>
                </c:pt>
                <c:pt idx="526">
                  <c:v>45327</c:v>
                </c:pt>
                <c:pt idx="527">
                  <c:v>45334</c:v>
                </c:pt>
              </c:numCache>
            </c:numRef>
          </c:cat>
          <c:val>
            <c:numRef>
              <c:f>Data!$D$13:$TL$13</c:f>
              <c:numCache>
                <c:formatCode>0.000</c:formatCode>
                <c:ptCount val="529"/>
                <c:pt idx="0">
                  <c:v>1.2849918590173357</c:v>
                </c:pt>
                <c:pt idx="1">
                  <c:v>1.2835708439651436</c:v>
                </c:pt>
                <c:pt idx="2">
                  <c:v>1.2782986194622157</c:v>
                </c:pt>
                <c:pt idx="3">
                  <c:v>1.2623886215276123</c:v>
                </c:pt>
                <c:pt idx="4">
                  <c:v>1.2596160219686567</c:v>
                </c:pt>
                <c:pt idx="5">
                  <c:v>1.2783460517187761</c:v>
                </c:pt>
                <c:pt idx="6">
                  <c:v>1.284169660726773</c:v>
                </c:pt>
                <c:pt idx="7">
                  <c:v>1.2786257155226324</c:v>
                </c:pt>
                <c:pt idx="8">
                  <c:v>1.2772037779049799</c:v>
                </c:pt>
                <c:pt idx="9">
                  <c:v>1.2797105588879367</c:v>
                </c:pt>
                <c:pt idx="10">
                  <c:v>1.2674324964471815</c:v>
                </c:pt>
                <c:pt idx="11">
                  <c:v>1.2709004174120453</c:v>
                </c:pt>
                <c:pt idx="12">
                  <c:v>1.2721469833888637</c:v>
                </c:pt>
                <c:pt idx="13">
                  <c:v>1.2680376563024001</c:v>
                </c:pt>
                <c:pt idx="14">
                  <c:v>1.2621078806426933</c:v>
                </c:pt>
                <c:pt idx="16">
                  <c:v>1.2678646984715585</c:v>
                </c:pt>
                <c:pt idx="17">
                  <c:v>1.266436191698149</c:v>
                </c:pt>
                <c:pt idx="18">
                  <c:v>1.2662848534124063</c:v>
                </c:pt>
                <c:pt idx="19">
                  <c:v>1.2600625776249164</c:v>
                </c:pt>
                <c:pt idx="20">
                  <c:v>1.2667773766546329</c:v>
                </c:pt>
                <c:pt idx="21">
                  <c:v>1.2715386659580121</c:v>
                </c:pt>
                <c:pt idx="22">
                  <c:v>1.2786252652633119</c:v>
                </c:pt>
                <c:pt idx="23">
                  <c:v>1.2695835847917925</c:v>
                </c:pt>
                <c:pt idx="24">
                  <c:v>1.284192009253458</c:v>
                </c:pt>
                <c:pt idx="25">
                  <c:v>1.2837711701308698</c:v>
                </c:pt>
                <c:pt idx="26">
                  <c:v>1.2885426723305657</c:v>
                </c:pt>
                <c:pt idx="27">
                  <c:v>1.2856576785541705</c:v>
                </c:pt>
                <c:pt idx="28">
                  <c:v>1.277191587771916</c:v>
                </c:pt>
                <c:pt idx="29">
                  <c:v>1.274414170910056</c:v>
                </c:pt>
                <c:pt idx="30">
                  <c:v>1.2637213539169623</c:v>
                </c:pt>
                <c:pt idx="31">
                  <c:v>1.251839679931414</c:v>
                </c:pt>
                <c:pt idx="32">
                  <c:v>1.2530071866867227</c:v>
                </c:pt>
                <c:pt idx="33">
                  <c:v>1.2491827210721551</c:v>
                </c:pt>
                <c:pt idx="34">
                  <c:v>1.2366688845587184</c:v>
                </c:pt>
                <c:pt idx="35">
                  <c:v>1.2438735934881493</c:v>
                </c:pt>
                <c:pt idx="36">
                  <c:v>1.2334397332062885</c:v>
                </c:pt>
                <c:pt idx="37">
                  <c:v>1.235395542376124</c:v>
                </c:pt>
                <c:pt idx="38">
                  <c:v>1.2340210868577712</c:v>
                </c:pt>
                <c:pt idx="39">
                  <c:v>1.2385885670585985</c:v>
                </c:pt>
                <c:pt idx="40">
                  <c:v>1.2301221490600249</c:v>
                </c:pt>
                <c:pt idx="41">
                  <c:v>1.2101641130082648</c:v>
                </c:pt>
                <c:pt idx="42">
                  <c:v>1.1960957477033809</c:v>
                </c:pt>
                <c:pt idx="43">
                  <c:v>1.1888759836920451</c:v>
                </c:pt>
                <c:pt idx="44">
                  <c:v>1.1824874842812063</c:v>
                </c:pt>
                <c:pt idx="45">
                  <c:v>1.1722950897296274</c:v>
                </c:pt>
                <c:pt idx="46">
                  <c:v>1.1688148201130104</c:v>
                </c:pt>
                <c:pt idx="47">
                  <c:v>1.1631372361303911</c:v>
                </c:pt>
                <c:pt idx="48">
                  <c:v>1.1513686284876594</c:v>
                </c:pt>
                <c:pt idx="49">
                  <c:v>1.1268249485424346</c:v>
                </c:pt>
                <c:pt idx="52">
                  <c:v>1.0507015053863515</c:v>
                </c:pt>
                <c:pt idx="53">
                  <c:v>1.0389828130480534</c:v>
                </c:pt>
                <c:pt idx="54">
                  <c:v>1.0231419701603188</c:v>
                </c:pt>
                <c:pt idx="55">
                  <c:v>1.0273477714258599</c:v>
                </c:pt>
                <c:pt idx="56">
                  <c:v>1.0240573603696299</c:v>
                </c:pt>
                <c:pt idx="57">
                  <c:v>1.0422911386351703</c:v>
                </c:pt>
                <c:pt idx="58">
                  <c:v>1.06537100784089</c:v>
                </c:pt>
                <c:pt idx="59">
                  <c:v>1.0936113639630101</c:v>
                </c:pt>
                <c:pt idx="60">
                  <c:v>1.10816110482881</c:v>
                </c:pt>
                <c:pt idx="61">
                  <c:v>1.1286321361793099</c:v>
                </c:pt>
                <c:pt idx="62">
                  <c:v>1.1363726653908599</c:v>
                </c:pt>
                <c:pt idx="63">
                  <c:v>1.1296469731893699</c:v>
                </c:pt>
                <c:pt idx="64">
                  <c:v>1.1283404172162801</c:v>
                </c:pt>
                <c:pt idx="66">
                  <c:v>1.1360399641219898</c:v>
                </c:pt>
                <c:pt idx="67">
                  <c:v>1.1578451279737301</c:v>
                </c:pt>
                <c:pt idx="68">
                  <c:v>1.1666283687589001</c:v>
                </c:pt>
                <c:pt idx="69">
                  <c:v>1.1518132411067199</c:v>
                </c:pt>
                <c:pt idx="70">
                  <c:v>1.1486943051047502</c:v>
                </c:pt>
                <c:pt idx="71">
                  <c:v>1.1490730025852502</c:v>
                </c:pt>
                <c:pt idx="72">
                  <c:v>1.13370663420572</c:v>
                </c:pt>
                <c:pt idx="73">
                  <c:v>1.14709568162574</c:v>
                </c:pt>
                <c:pt idx="74">
                  <c:v>1.15176048711222</c:v>
                </c:pt>
                <c:pt idx="75">
                  <c:v>1.1433743054386301</c:v>
                </c:pt>
                <c:pt idx="76">
                  <c:v>1.13814054054054</c:v>
                </c:pt>
                <c:pt idx="77">
                  <c:v>1.12315183920941</c:v>
                </c:pt>
                <c:pt idx="78">
                  <c:v>1.1174598262111701</c:v>
                </c:pt>
                <c:pt idx="79">
                  <c:v>1.1278834792254502</c:v>
                </c:pt>
                <c:pt idx="80">
                  <c:v>1.1288052850168799</c:v>
                </c:pt>
                <c:pt idx="81">
                  <c:v>1.1170788421945002</c:v>
                </c:pt>
                <c:pt idx="82">
                  <c:v>1.1008988384982401</c:v>
                </c:pt>
                <c:pt idx="83">
                  <c:v>1.0781238086160903</c:v>
                </c:pt>
                <c:pt idx="84">
                  <c:v>1.0730171669703701</c:v>
                </c:pt>
                <c:pt idx="85">
                  <c:v>1.04185679268408</c:v>
                </c:pt>
                <c:pt idx="86">
                  <c:v>1.02505852585779</c:v>
                </c:pt>
                <c:pt idx="87">
                  <c:v>1.01560830299305</c:v>
                </c:pt>
                <c:pt idx="88">
                  <c:v>1.02831793239423</c:v>
                </c:pt>
                <c:pt idx="89">
                  <c:v>1.02444465676205</c:v>
                </c:pt>
                <c:pt idx="90">
                  <c:v>1.00883499043525</c:v>
                </c:pt>
                <c:pt idx="91">
                  <c:v>1.00322033499022</c:v>
                </c:pt>
                <c:pt idx="92">
                  <c:v>1.0217203995644601</c:v>
                </c:pt>
                <c:pt idx="93">
                  <c:v>1.0136143696745101</c:v>
                </c:pt>
                <c:pt idx="94">
                  <c:v>0.99896668072543204</c:v>
                </c:pt>
                <c:pt idx="95">
                  <c:v>1.0049868334430501</c:v>
                </c:pt>
                <c:pt idx="96">
                  <c:v>1.02388927984987</c:v>
                </c:pt>
                <c:pt idx="97">
                  <c:v>1.0264384078475801</c:v>
                </c:pt>
                <c:pt idx="98">
                  <c:v>1.0153762705469001</c:v>
                </c:pt>
                <c:pt idx="99">
                  <c:v>0.99925329463261592</c:v>
                </c:pt>
                <c:pt idx="100">
                  <c:v>0.99312127605313816</c:v>
                </c:pt>
                <c:pt idx="101">
                  <c:v>0.96485867424068905</c:v>
                </c:pt>
                <c:pt idx="104">
                  <c:v>0.93039227098125898</c:v>
                </c:pt>
                <c:pt idx="105">
                  <c:v>0.90158548320579202</c:v>
                </c:pt>
                <c:pt idx="106">
                  <c:v>0.86345110523248003</c:v>
                </c:pt>
                <c:pt idx="107">
                  <c:v>0.8437279033340791</c:v>
                </c:pt>
                <c:pt idx="108">
                  <c:v>0.84730842737531908</c:v>
                </c:pt>
                <c:pt idx="109">
                  <c:v>0.83555871212121202</c:v>
                </c:pt>
                <c:pt idx="110">
                  <c:v>0.83441574695642307</c:v>
                </c:pt>
                <c:pt idx="111">
                  <c:v>0.84436603583375303</c:v>
                </c:pt>
                <c:pt idx="112">
                  <c:v>0.84470293732632107</c:v>
                </c:pt>
                <c:pt idx="113">
                  <c:v>0.86686383696481017</c:v>
                </c:pt>
                <c:pt idx="114">
                  <c:v>0.90737680042953506</c:v>
                </c:pt>
                <c:pt idx="115">
                  <c:v>0.92563115004344709</c:v>
                </c:pt>
                <c:pt idx="117">
                  <c:v>0.92165092111478508</c:v>
                </c:pt>
                <c:pt idx="118">
                  <c:v>0.90107961582501794</c:v>
                </c:pt>
                <c:pt idx="119">
                  <c:v>0.90157458371072208</c:v>
                </c:pt>
                <c:pt idx="120">
                  <c:v>0.88076791692286716</c:v>
                </c:pt>
                <c:pt idx="121">
                  <c:v>0.90695366504688202</c:v>
                </c:pt>
                <c:pt idx="122">
                  <c:v>0.91567214897376592</c:v>
                </c:pt>
                <c:pt idx="123">
                  <c:v>0.93539274440733799</c:v>
                </c:pt>
                <c:pt idx="124">
                  <c:v>0.93805080352514314</c:v>
                </c:pt>
                <c:pt idx="125">
                  <c:v>0.95380063723259001</c:v>
                </c:pt>
                <c:pt idx="126">
                  <c:v>0.96865405701754403</c:v>
                </c:pt>
                <c:pt idx="127">
                  <c:v>0.96901148482362609</c:v>
                </c:pt>
                <c:pt idx="128">
                  <c:v>0.96494934547524203</c:v>
                </c:pt>
                <c:pt idx="129">
                  <c:v>0.9452071987270001</c:v>
                </c:pt>
                <c:pt idx="130">
                  <c:v>0.95421632358252106</c:v>
                </c:pt>
                <c:pt idx="131">
                  <c:v>0.94993214204930998</c:v>
                </c:pt>
                <c:pt idx="132">
                  <c:v>0.95123159456683004</c:v>
                </c:pt>
                <c:pt idx="133">
                  <c:v>0.94853595851117511</c:v>
                </c:pt>
                <c:pt idx="134">
                  <c:v>0.94269823029188704</c:v>
                </c:pt>
                <c:pt idx="135">
                  <c:v>0.95186042163324514</c:v>
                </c:pt>
                <c:pt idx="136">
                  <c:v>0.95203419604169104</c:v>
                </c:pt>
                <c:pt idx="137">
                  <c:v>0.95680280806155404</c:v>
                </c:pt>
                <c:pt idx="138">
                  <c:v>0.977889366024842</c:v>
                </c:pt>
                <c:pt idx="139">
                  <c:v>0.98023242461128612</c:v>
                </c:pt>
                <c:pt idx="140">
                  <c:v>0.98097208810410608</c:v>
                </c:pt>
                <c:pt idx="141">
                  <c:v>0.9884030285381481</c:v>
                </c:pt>
                <c:pt idx="142">
                  <c:v>0.97968869787431812</c:v>
                </c:pt>
                <c:pt idx="143">
                  <c:v>0.9876831341858241</c:v>
                </c:pt>
                <c:pt idx="144">
                  <c:v>1.01790009574741</c:v>
                </c:pt>
                <c:pt idx="145">
                  <c:v>1.0144959682077601</c:v>
                </c:pt>
                <c:pt idx="146">
                  <c:v>1.0253185377380301</c:v>
                </c:pt>
                <c:pt idx="147">
                  <c:v>1.0187185174915701</c:v>
                </c:pt>
                <c:pt idx="148">
                  <c:v>1.0086002632733702</c:v>
                </c:pt>
                <c:pt idx="149">
                  <c:v>0.98037902859736703</c:v>
                </c:pt>
                <c:pt idx="150">
                  <c:v>0.97817274922698405</c:v>
                </c:pt>
                <c:pt idx="151">
                  <c:v>0.99606507670724498</c:v>
                </c:pt>
                <c:pt idx="152">
                  <c:v>1.0036129318964599</c:v>
                </c:pt>
                <c:pt idx="153">
                  <c:v>1.0285672580282998</c:v>
                </c:pt>
                <c:pt idx="154">
                  <c:v>1.0532759011562001</c:v>
                </c:pt>
                <c:pt idx="156">
                  <c:v>1.0622260499059399</c:v>
                </c:pt>
                <c:pt idx="157">
                  <c:v>1.0617219087648799</c:v>
                </c:pt>
                <c:pt idx="158">
                  <c:v>1.0642754236319099</c:v>
                </c:pt>
                <c:pt idx="159">
                  <c:v>1.0596171001166501</c:v>
                </c:pt>
                <c:pt idx="160">
                  <c:v>1.0702493650427201</c:v>
                </c:pt>
                <c:pt idx="161">
                  <c:v>1.08035401127037</c:v>
                </c:pt>
                <c:pt idx="162">
                  <c:v>1.0740709831467201</c:v>
                </c:pt>
                <c:pt idx="163">
                  <c:v>1.06745363733062</c:v>
                </c:pt>
                <c:pt idx="164">
                  <c:v>1.0754681561138399</c:v>
                </c:pt>
                <c:pt idx="165">
                  <c:v>1.0642431134111503</c:v>
                </c:pt>
                <c:pt idx="166">
                  <c:v>1.0527711176687604</c:v>
                </c:pt>
                <c:pt idx="167">
                  <c:v>1.0517958897711301</c:v>
                </c:pt>
                <c:pt idx="168">
                  <c:v>1.0418845711873501</c:v>
                </c:pt>
                <c:pt idx="169">
                  <c:v>1.0432413254807402</c:v>
                </c:pt>
                <c:pt idx="170">
                  <c:v>1.06112634764517</c:v>
                </c:pt>
                <c:pt idx="172">
                  <c:v>1.0699811409712399</c:v>
                </c:pt>
                <c:pt idx="173">
                  <c:v>1.0699811409712399</c:v>
                </c:pt>
                <c:pt idx="174">
                  <c:v>1.0575468329723201</c:v>
                </c:pt>
                <c:pt idx="175">
                  <c:v>1.0379766684881999</c:v>
                </c:pt>
                <c:pt idx="176">
                  <c:v>1.0312614782836802</c:v>
                </c:pt>
                <c:pt idx="177">
                  <c:v>1.0255855683422301</c:v>
                </c:pt>
                <c:pt idx="178">
                  <c:v>1.01642525933362</c:v>
                </c:pt>
                <c:pt idx="179">
                  <c:v>1.0037399460607701</c:v>
                </c:pt>
                <c:pt idx="180">
                  <c:v>0.99000593471810105</c:v>
                </c:pt>
                <c:pt idx="181">
                  <c:v>0.98301272917260407</c:v>
                </c:pt>
                <c:pt idx="182">
                  <c:v>0.97341282021012909</c:v>
                </c:pt>
                <c:pt idx="183">
                  <c:v>0.98821889324701118</c:v>
                </c:pt>
                <c:pt idx="184">
                  <c:v>0.9905346958174901</c:v>
                </c:pt>
                <c:pt idx="185">
                  <c:v>0.9905346958174901</c:v>
                </c:pt>
                <c:pt idx="186">
                  <c:v>1.0010189913632801</c:v>
                </c:pt>
                <c:pt idx="187">
                  <c:v>1.0097158850369301</c:v>
                </c:pt>
                <c:pt idx="188">
                  <c:v>1.0000910874439499</c:v>
                </c:pt>
                <c:pt idx="189">
                  <c:v>1.00769338761758</c:v>
                </c:pt>
                <c:pt idx="190">
                  <c:v>1.0058617693337402</c:v>
                </c:pt>
                <c:pt idx="191">
                  <c:v>1.0065839739659501</c:v>
                </c:pt>
                <c:pt idx="192">
                  <c:v>1.0290056550424098</c:v>
                </c:pt>
                <c:pt idx="193">
                  <c:v>1.0148237104747702</c:v>
                </c:pt>
                <c:pt idx="194">
                  <c:v>1.02800074974813</c:v>
                </c:pt>
                <c:pt idx="195">
                  <c:v>1.03177223407215</c:v>
                </c:pt>
                <c:pt idx="196">
                  <c:v>1.0294031617800701</c:v>
                </c:pt>
                <c:pt idx="197">
                  <c:v>1.0430482797677998</c:v>
                </c:pt>
                <c:pt idx="198">
                  <c:v>1.0538021104433801</c:v>
                </c:pt>
                <c:pt idx="199">
                  <c:v>1.04956872171946</c:v>
                </c:pt>
                <c:pt idx="200">
                  <c:v>1.07327626862856</c:v>
                </c:pt>
                <c:pt idx="201">
                  <c:v>1.0897116815037</c:v>
                </c:pt>
                <c:pt idx="202">
                  <c:v>1.0839805251589401</c:v>
                </c:pt>
                <c:pt idx="203">
                  <c:v>1.0821251217715702</c:v>
                </c:pt>
                <c:pt idx="204">
                  <c:v>1.0791224480083799</c:v>
                </c:pt>
                <c:pt idx="205">
                  <c:v>1.0733947136773503</c:v>
                </c:pt>
                <c:pt idx="206">
                  <c:v>1.08148561920609</c:v>
                </c:pt>
                <c:pt idx="208">
                  <c:v>1.09938711994254</c:v>
                </c:pt>
                <c:pt idx="209">
                  <c:v>1.10498763891222</c:v>
                </c:pt>
                <c:pt idx="210">
                  <c:v>1.1118792880103601</c:v>
                </c:pt>
                <c:pt idx="211">
                  <c:v>1.1080849737454099</c:v>
                </c:pt>
                <c:pt idx="212">
                  <c:v>1.10837194709914</c:v>
                </c:pt>
                <c:pt idx="213">
                  <c:v>1.0992978237345199</c:v>
                </c:pt>
                <c:pt idx="214">
                  <c:v>1.08671313595861</c:v>
                </c:pt>
                <c:pt idx="215">
                  <c:v>1.0850964785335302</c:v>
                </c:pt>
                <c:pt idx="216">
                  <c:v>1.0820610595486504</c:v>
                </c:pt>
                <c:pt idx="217">
                  <c:v>1.0739888806700202</c:v>
                </c:pt>
                <c:pt idx="218">
                  <c:v>1.06527265370243</c:v>
                </c:pt>
                <c:pt idx="219">
                  <c:v>1.0672737189063599</c:v>
                </c:pt>
                <c:pt idx="220">
                  <c:v>1.0902955082742301</c:v>
                </c:pt>
                <c:pt idx="222">
                  <c:v>1.0965651220442401</c:v>
                </c:pt>
                <c:pt idx="223">
                  <c:v>1.12965623273356</c:v>
                </c:pt>
                <c:pt idx="224">
                  <c:v>1.1315255531950399</c:v>
                </c:pt>
                <c:pt idx="225">
                  <c:v>1.1356449933749799</c:v>
                </c:pt>
                <c:pt idx="226">
                  <c:v>1.1398100477231601</c:v>
                </c:pt>
                <c:pt idx="227">
                  <c:v>1.1711159070116601</c:v>
                </c:pt>
                <c:pt idx="228">
                  <c:v>1.1647364272798899</c:v>
                </c:pt>
                <c:pt idx="229">
                  <c:v>1.1811488165749202</c:v>
                </c:pt>
                <c:pt idx="230">
                  <c:v>1.1856936146377901</c:v>
                </c:pt>
                <c:pt idx="231">
                  <c:v>1.18029014038295</c:v>
                </c:pt>
                <c:pt idx="232">
                  <c:v>1.1621279970146499</c:v>
                </c:pt>
                <c:pt idx="233">
                  <c:v>1.1449066174775198</c:v>
                </c:pt>
                <c:pt idx="234">
                  <c:v>1.1308272389674898</c:v>
                </c:pt>
                <c:pt idx="235">
                  <c:v>1.1623483936672501</c:v>
                </c:pt>
                <c:pt idx="236">
                  <c:v>1.1734801106642199</c:v>
                </c:pt>
                <c:pt idx="237">
                  <c:v>1.1583726851851903</c:v>
                </c:pt>
                <c:pt idx="238">
                  <c:v>1.1689664040399299</c:v>
                </c:pt>
                <c:pt idx="239">
                  <c:v>1.1681753293861601</c:v>
                </c:pt>
                <c:pt idx="240">
                  <c:v>1.1600162923309698</c:v>
                </c:pt>
                <c:pt idx="241">
                  <c:v>1.1579059878709002</c:v>
                </c:pt>
                <c:pt idx="242">
                  <c:v>1.1726270194333899</c:v>
                </c:pt>
                <c:pt idx="243">
                  <c:v>1.16791767554479</c:v>
                </c:pt>
                <c:pt idx="244">
                  <c:v>1.16299659477866</c:v>
                </c:pt>
                <c:pt idx="245">
                  <c:v>1.1730345710627401</c:v>
                </c:pt>
                <c:pt idx="246">
                  <c:v>1.1715222395312601</c:v>
                </c:pt>
                <c:pt idx="247">
                  <c:v>1.18266894102253</c:v>
                </c:pt>
                <c:pt idx="248">
                  <c:v>1.1848796453192798</c:v>
                </c:pt>
                <c:pt idx="249">
                  <c:v>1.19570583577849</c:v>
                </c:pt>
                <c:pt idx="250">
                  <c:v>1.19571145554131</c:v>
                </c:pt>
                <c:pt idx="251">
                  <c:v>1.2048631374183698</c:v>
                </c:pt>
                <c:pt idx="252">
                  <c:v>1.22663358530817</c:v>
                </c:pt>
                <c:pt idx="253">
                  <c:v>1.23031791100354</c:v>
                </c:pt>
                <c:pt idx="254">
                  <c:v>1.2164530062596701</c:v>
                </c:pt>
                <c:pt idx="255">
                  <c:v>1.22710158434296</c:v>
                </c:pt>
                <c:pt idx="256">
                  <c:v>1.2137985003153502</c:v>
                </c:pt>
                <c:pt idx="257">
                  <c:v>1.1961510682416499</c:v>
                </c:pt>
                <c:pt idx="258">
                  <c:v>1.19098867748337</c:v>
                </c:pt>
                <c:pt idx="261">
                  <c:v>1.1737717908082399</c:v>
                </c:pt>
                <c:pt idx="262">
                  <c:v>1.16622481071637</c:v>
                </c:pt>
                <c:pt idx="263">
                  <c:v>1.16493905991471</c:v>
                </c:pt>
                <c:pt idx="264">
                  <c:v>1.1741559926273302</c:v>
                </c:pt>
                <c:pt idx="265">
                  <c:v>1.1742736360239201</c:v>
                </c:pt>
                <c:pt idx="266">
                  <c:v>1.1665647156958201</c:v>
                </c:pt>
                <c:pt idx="267">
                  <c:v>1.1505913332717401</c:v>
                </c:pt>
                <c:pt idx="268">
                  <c:v>1.1441697416974199</c:v>
                </c:pt>
                <c:pt idx="269">
                  <c:v>1.16766614715392</c:v>
                </c:pt>
                <c:pt idx="270">
                  <c:v>1.1863562357538302</c:v>
                </c:pt>
                <c:pt idx="271">
                  <c:v>1.1824844691593601</c:v>
                </c:pt>
                <c:pt idx="272">
                  <c:v>1.1862268060438201</c:v>
                </c:pt>
                <c:pt idx="273">
                  <c:v>1.18324028843917</c:v>
                </c:pt>
                <c:pt idx="274">
                  <c:v>1.1976776179261799</c:v>
                </c:pt>
                <c:pt idx="275">
                  <c:v>1.2039399185812498</c:v>
                </c:pt>
                <c:pt idx="277">
                  <c:v>1.2015042846497799</c:v>
                </c:pt>
                <c:pt idx="278">
                  <c:v>1.2062850205453899</c:v>
                </c:pt>
                <c:pt idx="279">
                  <c:v>1.19989081955027</c:v>
                </c:pt>
                <c:pt idx="280">
                  <c:v>1.20482452057345</c:v>
                </c:pt>
                <c:pt idx="281">
                  <c:v>1.2077931757307598</c:v>
                </c:pt>
                <c:pt idx="282">
                  <c:v>1.2096911260009799</c:v>
                </c:pt>
                <c:pt idx="283">
                  <c:v>1.2130772297661798</c:v>
                </c:pt>
                <c:pt idx="284">
                  <c:v>1.20384461917615</c:v>
                </c:pt>
                <c:pt idx="285">
                  <c:v>1.19575508285345</c:v>
                </c:pt>
                <c:pt idx="286">
                  <c:v>1.1954392250218</c:v>
                </c:pt>
                <c:pt idx="287">
                  <c:v>1.1916482482953199</c:v>
                </c:pt>
                <c:pt idx="288">
                  <c:v>1.1875041058608198</c:v>
                </c:pt>
                <c:pt idx="289">
                  <c:v>1.1938418079096</c:v>
                </c:pt>
                <c:pt idx="290">
                  <c:v>1.1883871419894398</c:v>
                </c:pt>
                <c:pt idx="291">
                  <c:v>1.1800241064392001</c:v>
                </c:pt>
                <c:pt idx="292">
                  <c:v>1.16399537839399</c:v>
                </c:pt>
                <c:pt idx="293">
                  <c:v>1.1399661342730301</c:v>
                </c:pt>
                <c:pt idx="294">
                  <c:v>1.14427582412544</c:v>
                </c:pt>
                <c:pt idx="295">
                  <c:v>1.13383076606166</c:v>
                </c:pt>
                <c:pt idx="296">
                  <c:v>1.1457297796238599</c:v>
                </c:pt>
                <c:pt idx="297">
                  <c:v>1.1509747693161601</c:v>
                </c:pt>
                <c:pt idx="298">
                  <c:v>1.1368735737106299</c:v>
                </c:pt>
                <c:pt idx="299">
                  <c:v>1.1346557946187901</c:v>
                </c:pt>
                <c:pt idx="300">
                  <c:v>1.14385806958007</c:v>
                </c:pt>
                <c:pt idx="301">
                  <c:v>1.1470685518622898</c:v>
                </c:pt>
                <c:pt idx="302">
                  <c:v>1.15024305880153</c:v>
                </c:pt>
                <c:pt idx="303">
                  <c:v>1.1514011471380099</c:v>
                </c:pt>
                <c:pt idx="304">
                  <c:v>1.1558396731473699</c:v>
                </c:pt>
                <c:pt idx="305">
                  <c:v>1.153185764092</c:v>
                </c:pt>
                <c:pt idx="306">
                  <c:v>1.15981358499359</c:v>
                </c:pt>
                <c:pt idx="307">
                  <c:v>1.16068893285232</c:v>
                </c:pt>
                <c:pt idx="308">
                  <c:v>1.1729401641822301</c:v>
                </c:pt>
                <c:pt idx="309">
                  <c:v>1.18046548544483</c:v>
                </c:pt>
                <c:pt idx="310">
                  <c:v>1.18927725812879</c:v>
                </c:pt>
                <c:pt idx="313">
                  <c:v>1.2245597076506001</c:v>
                </c:pt>
                <c:pt idx="314">
                  <c:v>1.22761169358647</c:v>
                </c:pt>
                <c:pt idx="315">
                  <c:v>1.2170669054745098</c:v>
                </c:pt>
                <c:pt idx="316">
                  <c:v>1.2069343322018</c:v>
                </c:pt>
                <c:pt idx="317">
                  <c:v>1.1947984546639401</c:v>
                </c:pt>
                <c:pt idx="318">
                  <c:v>1.1993131095273799</c:v>
                </c:pt>
                <c:pt idx="319">
                  <c:v>1.1953050211168499</c:v>
                </c:pt>
                <c:pt idx="320">
                  <c:v>1.17259764125707</c:v>
                </c:pt>
                <c:pt idx="321">
                  <c:v>1.1520450134023499</c:v>
                </c:pt>
                <c:pt idx="322">
                  <c:v>1.13453816192154</c:v>
                </c:pt>
                <c:pt idx="323">
                  <c:v>1.07008168822328</c:v>
                </c:pt>
                <c:pt idx="324">
                  <c:v>0.96934384227896497</c:v>
                </c:pt>
                <c:pt idx="325">
                  <c:v>0.947410402337999</c:v>
                </c:pt>
                <c:pt idx="326">
                  <c:v>0.93470411673202902</c:v>
                </c:pt>
                <c:pt idx="328">
                  <c:v>0.91494963774518501</c:v>
                </c:pt>
                <c:pt idx="329">
                  <c:v>0.9021507275818671</c:v>
                </c:pt>
                <c:pt idx="330">
                  <c:v>0.88199833581501297</c:v>
                </c:pt>
                <c:pt idx="331">
                  <c:v>0.87471211423307205</c:v>
                </c:pt>
                <c:pt idx="332">
                  <c:v>0.88622686200543899</c:v>
                </c:pt>
                <c:pt idx="333">
                  <c:v>0.91063711665297209</c:v>
                </c:pt>
                <c:pt idx="334">
                  <c:v>0.93934685396811102</c:v>
                </c:pt>
                <c:pt idx="335">
                  <c:v>0.94002210542936404</c:v>
                </c:pt>
                <c:pt idx="336">
                  <c:v>0.94513999999999998</c:v>
                </c:pt>
                <c:pt idx="337">
                  <c:v>0.94037000000000004</c:v>
                </c:pt>
                <c:pt idx="338">
                  <c:v>0.93907000000000007</c:v>
                </c:pt>
                <c:pt idx="339">
                  <c:v>0.93911999999999995</c:v>
                </c:pt>
                <c:pt idx="340">
                  <c:v>0.94313000000000002</c:v>
                </c:pt>
                <c:pt idx="341">
                  <c:v>0.95916000000000001</c:v>
                </c:pt>
                <c:pt idx="342">
                  <c:v>0.97323999999999999</c:v>
                </c:pt>
                <c:pt idx="343">
                  <c:v>0.97909999999999997</c:v>
                </c:pt>
                <c:pt idx="344">
                  <c:v>0.98509999999999998</c:v>
                </c:pt>
                <c:pt idx="345">
                  <c:v>0.99790000000000001</c:v>
                </c:pt>
                <c:pt idx="346">
                  <c:v>0.99876999999999994</c:v>
                </c:pt>
                <c:pt idx="347">
                  <c:v>1.00105</c:v>
                </c:pt>
                <c:pt idx="348">
                  <c:v>0.99130999999999991</c:v>
                </c:pt>
                <c:pt idx="349">
                  <c:v>0.98814999999999997</c:v>
                </c:pt>
                <c:pt idx="350">
                  <c:v>0.97936999999999996</c:v>
                </c:pt>
                <c:pt idx="351">
                  <c:v>0.96502999999999994</c:v>
                </c:pt>
                <c:pt idx="352">
                  <c:v>0.97304000000000002</c:v>
                </c:pt>
                <c:pt idx="353">
                  <c:v>0.96510000000000007</c:v>
                </c:pt>
                <c:pt idx="354">
                  <c:v>0.93562999999999996</c:v>
                </c:pt>
                <c:pt idx="355">
                  <c:v>0.93408000000000002</c:v>
                </c:pt>
                <c:pt idx="356">
                  <c:v>0.94596000000000002</c:v>
                </c:pt>
                <c:pt idx="357">
                  <c:v>0.97084000000000004</c:v>
                </c:pt>
                <c:pt idx="358">
                  <c:v>0.97248999999999997</c:v>
                </c:pt>
                <c:pt idx="359">
                  <c:v>0.97908000000000006</c:v>
                </c:pt>
                <c:pt idx="360">
                  <c:v>0.99123000000000006</c:v>
                </c:pt>
                <c:pt idx="361">
                  <c:v>1.0015399999999999</c:v>
                </c:pt>
                <c:pt idx="362">
                  <c:v>1.02356</c:v>
                </c:pt>
                <c:pt idx="363">
                  <c:v>1.00417</c:v>
                </c:pt>
                <c:pt idx="366">
                  <c:v>1.0192399999999999</c:v>
                </c:pt>
                <c:pt idx="367">
                  <c:v>1.02871</c:v>
                </c:pt>
                <c:pt idx="368">
                  <c:v>1.0324200000000001</c:v>
                </c:pt>
                <c:pt idx="369">
                  <c:v>1.04183</c:v>
                </c:pt>
                <c:pt idx="370">
                  <c:v>1.0513800000000002</c:v>
                </c:pt>
                <c:pt idx="371">
                  <c:v>1.06349</c:v>
                </c:pt>
                <c:pt idx="372">
                  <c:v>1.08324</c:v>
                </c:pt>
                <c:pt idx="373">
                  <c:v>1.0978299999999999</c:v>
                </c:pt>
                <c:pt idx="374">
                  <c:v>1.08213</c:v>
                </c:pt>
                <c:pt idx="375">
                  <c:v>1.12324</c:v>
                </c:pt>
                <c:pt idx="376">
                  <c:v>1.13581</c:v>
                </c:pt>
                <c:pt idx="377">
                  <c:v>1.12477</c:v>
                </c:pt>
                <c:pt idx="379">
                  <c:v>1.1556099999999998</c:v>
                </c:pt>
                <c:pt idx="380">
                  <c:v>1.14971</c:v>
                </c:pt>
                <c:pt idx="381">
                  <c:v>1.14754</c:v>
                </c:pt>
                <c:pt idx="382">
                  <c:v>1.1488800000000001</c:v>
                </c:pt>
                <c:pt idx="383">
                  <c:v>1.1494500000000001</c:v>
                </c:pt>
                <c:pt idx="384">
                  <c:v>1.14981</c:v>
                </c:pt>
                <c:pt idx="385">
                  <c:v>1.1660299999999999</c:v>
                </c:pt>
                <c:pt idx="386">
                  <c:v>1.16503</c:v>
                </c:pt>
                <c:pt idx="387">
                  <c:v>1.1713699999999998</c:v>
                </c:pt>
                <c:pt idx="388">
                  <c:v>1.1651099999999999</c:v>
                </c:pt>
                <c:pt idx="389">
                  <c:v>1.17211</c:v>
                </c:pt>
                <c:pt idx="390">
                  <c:v>1.2103699999999999</c:v>
                </c:pt>
                <c:pt idx="391">
                  <c:v>1.2075</c:v>
                </c:pt>
                <c:pt idx="392">
                  <c:v>1.1943499999999998</c:v>
                </c:pt>
                <c:pt idx="393">
                  <c:v>1.1859999999999999</c:v>
                </c:pt>
                <c:pt idx="394">
                  <c:v>1.18543</c:v>
                </c:pt>
                <c:pt idx="395">
                  <c:v>1.1947099999999999</c:v>
                </c:pt>
                <c:pt idx="396">
                  <c:v>1.19252</c:v>
                </c:pt>
                <c:pt idx="397">
                  <c:v>1.19204</c:v>
                </c:pt>
                <c:pt idx="398">
                  <c:v>1.18597</c:v>
                </c:pt>
                <c:pt idx="399">
                  <c:v>1.1961300000000001</c:v>
                </c:pt>
                <c:pt idx="400">
                  <c:v>1.2156</c:v>
                </c:pt>
                <c:pt idx="401">
                  <c:v>1.2214500000000001</c:v>
                </c:pt>
                <c:pt idx="402">
                  <c:v>1.22081</c:v>
                </c:pt>
                <c:pt idx="403">
                  <c:v>1.23573</c:v>
                </c:pt>
                <c:pt idx="404">
                  <c:v>1.2652600000000001</c:v>
                </c:pt>
                <c:pt idx="405">
                  <c:v>1.2736500000000002</c:v>
                </c:pt>
                <c:pt idx="406">
                  <c:v>1.2856400000000001</c:v>
                </c:pt>
                <c:pt idx="407">
                  <c:v>1.28511</c:v>
                </c:pt>
                <c:pt idx="408">
                  <c:v>1.29504</c:v>
                </c:pt>
                <c:pt idx="409">
                  <c:v>1.3033399999999999</c:v>
                </c:pt>
                <c:pt idx="410">
                  <c:v>1.2932000000000001</c:v>
                </c:pt>
                <c:pt idx="411">
                  <c:v>1.28129</c:v>
                </c:pt>
                <c:pt idx="412">
                  <c:v>1.28704</c:v>
                </c:pt>
                <c:pt idx="413">
                  <c:v>1.3094400000000002</c:v>
                </c:pt>
                <c:pt idx="414">
                  <c:v>1.2976099999999999</c:v>
                </c:pt>
                <c:pt idx="415">
                  <c:v>1.2504900000000001</c:v>
                </c:pt>
                <c:pt idx="417">
                  <c:v>1.2535099999999999</c:v>
                </c:pt>
                <c:pt idx="418">
                  <c:v>1.2701300000000002</c:v>
                </c:pt>
                <c:pt idx="419">
                  <c:v>1.2733399999999999</c:v>
                </c:pt>
                <c:pt idx="420">
                  <c:v>1.2851400000000002</c:v>
                </c:pt>
                <c:pt idx="421">
                  <c:v>1.29281</c:v>
                </c:pt>
                <c:pt idx="422">
                  <c:v>1.16153</c:v>
                </c:pt>
                <c:pt idx="423">
                  <c:v>1.17831</c:v>
                </c:pt>
                <c:pt idx="424">
                  <c:v>1.2001700000000002</c:v>
                </c:pt>
                <c:pt idx="425">
                  <c:v>1.2522200000000001</c:v>
                </c:pt>
                <c:pt idx="426">
                  <c:v>1.4094800000000001</c:v>
                </c:pt>
                <c:pt idx="427">
                  <c:v>1.64839</c:v>
                </c:pt>
                <c:pt idx="428">
                  <c:v>1.54559</c:v>
                </c:pt>
                <c:pt idx="429">
                  <c:v>1.6266400000000001</c:v>
                </c:pt>
                <c:pt idx="430">
                  <c:v>1.6062799999999999</c:v>
                </c:pt>
                <c:pt idx="431">
                  <c:v>1.52525</c:v>
                </c:pt>
                <c:pt idx="433">
                  <c:v>1.5571900000000001</c:v>
                </c:pt>
                <c:pt idx="434">
                  <c:v>1.5873499999999998</c:v>
                </c:pt>
                <c:pt idx="435">
                  <c:v>1.5836199999999998</c:v>
                </c:pt>
                <c:pt idx="436">
                  <c:v>1.5585599999999999</c:v>
                </c:pt>
                <c:pt idx="437">
                  <c:v>1.55491</c:v>
                </c:pt>
                <c:pt idx="438">
                  <c:v>1.5476500000000002</c:v>
                </c:pt>
                <c:pt idx="439">
                  <c:v>1.6308499999999999</c:v>
                </c:pt>
                <c:pt idx="440">
                  <c:v>1.6173199999999999</c:v>
                </c:pt>
                <c:pt idx="441">
                  <c:v>1.6913900000000002</c:v>
                </c:pt>
                <c:pt idx="442">
                  <c:v>1.6800899999999999</c:v>
                </c:pt>
                <c:pt idx="443">
                  <c:v>1.6425099999999999</c:v>
                </c:pt>
                <c:pt idx="444">
                  <c:v>1.5739100000000001</c:v>
                </c:pt>
                <c:pt idx="445">
                  <c:v>1.5905799999999999</c:v>
                </c:pt>
                <c:pt idx="446">
                  <c:v>1.6063099999999999</c:v>
                </c:pt>
                <c:pt idx="447">
                  <c:v>1.5903900000000002</c:v>
                </c:pt>
                <c:pt idx="448">
                  <c:v>1.5224300000000002</c:v>
                </c:pt>
                <c:pt idx="449">
                  <c:v>1.52162</c:v>
                </c:pt>
                <c:pt idx="450">
                  <c:v>1.50708</c:v>
                </c:pt>
                <c:pt idx="451">
                  <c:v>1.6045499999999999</c:v>
                </c:pt>
                <c:pt idx="452">
                  <c:v>1.61327</c:v>
                </c:pt>
                <c:pt idx="453">
                  <c:v>1.5847100000000001</c:v>
                </c:pt>
                <c:pt idx="454">
                  <c:v>1.5310699999999999</c:v>
                </c:pt>
                <c:pt idx="455">
                  <c:v>1.50637</c:v>
                </c:pt>
                <c:pt idx="456">
                  <c:v>1.5119800000000001</c:v>
                </c:pt>
                <c:pt idx="457">
                  <c:v>1.63127</c:v>
                </c:pt>
                <c:pt idx="458">
                  <c:v>1.6637899999999999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C4CA-4A7B-AA4E-C0C67F31C8F0}"/>
            </c:ext>
          </c:extLst>
        </c:ser>
        <c:ser>
          <c:idx val="3"/>
          <c:order val="3"/>
          <c:tx>
            <c:strRef>
              <c:f>'Ceny s daní'!$B$10</c:f>
              <c:strCache>
                <c:ptCount val="1"/>
                <c:pt idx="0">
                  <c:v>Rakousko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Data!$D$4:$TL$4</c:f>
              <c:numCache>
                <c:formatCode>dd/mm/yy;@</c:formatCode>
                <c:ptCount val="529"/>
                <c:pt idx="0">
                  <c:v>41645</c:v>
                </c:pt>
                <c:pt idx="1">
                  <c:v>41652</c:v>
                </c:pt>
                <c:pt idx="2">
                  <c:v>41659</c:v>
                </c:pt>
                <c:pt idx="3">
                  <c:v>41666</c:v>
                </c:pt>
                <c:pt idx="4">
                  <c:v>41673</c:v>
                </c:pt>
                <c:pt idx="5">
                  <c:v>41680</c:v>
                </c:pt>
                <c:pt idx="6">
                  <c:v>41687</c:v>
                </c:pt>
                <c:pt idx="7">
                  <c:v>41694</c:v>
                </c:pt>
                <c:pt idx="8">
                  <c:v>41701</c:v>
                </c:pt>
                <c:pt idx="9">
                  <c:v>41708</c:v>
                </c:pt>
                <c:pt idx="10">
                  <c:v>41715</c:v>
                </c:pt>
                <c:pt idx="11">
                  <c:v>41722</c:v>
                </c:pt>
                <c:pt idx="12">
                  <c:v>41729</c:v>
                </c:pt>
                <c:pt idx="13">
                  <c:v>41736</c:v>
                </c:pt>
                <c:pt idx="14">
                  <c:v>41743</c:v>
                </c:pt>
                <c:pt idx="15">
                  <c:v>41750</c:v>
                </c:pt>
                <c:pt idx="16">
                  <c:v>41757</c:v>
                </c:pt>
                <c:pt idx="17">
                  <c:v>41764</c:v>
                </c:pt>
                <c:pt idx="18">
                  <c:v>41771</c:v>
                </c:pt>
                <c:pt idx="19">
                  <c:v>41778</c:v>
                </c:pt>
                <c:pt idx="20">
                  <c:v>41785</c:v>
                </c:pt>
                <c:pt idx="21">
                  <c:v>41792</c:v>
                </c:pt>
                <c:pt idx="22">
                  <c:v>41799</c:v>
                </c:pt>
                <c:pt idx="23">
                  <c:v>41806</c:v>
                </c:pt>
                <c:pt idx="24">
                  <c:v>41813</c:v>
                </c:pt>
                <c:pt idx="25">
                  <c:v>41820</c:v>
                </c:pt>
                <c:pt idx="26">
                  <c:v>41827</c:v>
                </c:pt>
                <c:pt idx="27">
                  <c:v>41834</c:v>
                </c:pt>
                <c:pt idx="28">
                  <c:v>41841</c:v>
                </c:pt>
                <c:pt idx="29">
                  <c:v>41848</c:v>
                </c:pt>
                <c:pt idx="30">
                  <c:v>41855</c:v>
                </c:pt>
                <c:pt idx="31">
                  <c:v>41862</c:v>
                </c:pt>
                <c:pt idx="32">
                  <c:v>41869</c:v>
                </c:pt>
                <c:pt idx="33">
                  <c:v>41876</c:v>
                </c:pt>
                <c:pt idx="34">
                  <c:v>41883</c:v>
                </c:pt>
                <c:pt idx="35">
                  <c:v>41890</c:v>
                </c:pt>
                <c:pt idx="36">
                  <c:v>41897</c:v>
                </c:pt>
                <c:pt idx="37">
                  <c:v>41904</c:v>
                </c:pt>
                <c:pt idx="38">
                  <c:v>41911</c:v>
                </c:pt>
                <c:pt idx="39">
                  <c:v>41918</c:v>
                </c:pt>
                <c:pt idx="40">
                  <c:v>41925</c:v>
                </c:pt>
                <c:pt idx="41">
                  <c:v>41932</c:v>
                </c:pt>
                <c:pt idx="42">
                  <c:v>41939</c:v>
                </c:pt>
                <c:pt idx="43">
                  <c:v>41946</c:v>
                </c:pt>
                <c:pt idx="44">
                  <c:v>41953</c:v>
                </c:pt>
                <c:pt idx="45">
                  <c:v>41960</c:v>
                </c:pt>
                <c:pt idx="46">
                  <c:v>41967</c:v>
                </c:pt>
                <c:pt idx="47">
                  <c:v>41974</c:v>
                </c:pt>
                <c:pt idx="48">
                  <c:v>41981</c:v>
                </c:pt>
                <c:pt idx="49">
                  <c:v>41988</c:v>
                </c:pt>
                <c:pt idx="50">
                  <c:v>41995</c:v>
                </c:pt>
                <c:pt idx="51">
                  <c:v>42002</c:v>
                </c:pt>
                <c:pt idx="52">
                  <c:v>42009</c:v>
                </c:pt>
                <c:pt idx="53">
                  <c:v>42016</c:v>
                </c:pt>
                <c:pt idx="54">
                  <c:v>42023</c:v>
                </c:pt>
                <c:pt idx="55">
                  <c:v>42030</c:v>
                </c:pt>
                <c:pt idx="56">
                  <c:v>42037</c:v>
                </c:pt>
                <c:pt idx="57">
                  <c:v>42044</c:v>
                </c:pt>
                <c:pt idx="58">
                  <c:v>42051</c:v>
                </c:pt>
                <c:pt idx="59">
                  <c:v>42058</c:v>
                </c:pt>
                <c:pt idx="60">
                  <c:v>42065</c:v>
                </c:pt>
                <c:pt idx="61">
                  <c:v>42072</c:v>
                </c:pt>
                <c:pt idx="62">
                  <c:v>42079</c:v>
                </c:pt>
                <c:pt idx="63">
                  <c:v>42086</c:v>
                </c:pt>
                <c:pt idx="64">
                  <c:v>42093</c:v>
                </c:pt>
                <c:pt idx="65">
                  <c:v>42100</c:v>
                </c:pt>
                <c:pt idx="66">
                  <c:v>42107</c:v>
                </c:pt>
                <c:pt idx="67">
                  <c:v>42114</c:v>
                </c:pt>
                <c:pt idx="68">
                  <c:v>42121</c:v>
                </c:pt>
                <c:pt idx="69">
                  <c:v>42128</c:v>
                </c:pt>
                <c:pt idx="70">
                  <c:v>42135</c:v>
                </c:pt>
                <c:pt idx="71">
                  <c:v>42142</c:v>
                </c:pt>
                <c:pt idx="72">
                  <c:v>42149</c:v>
                </c:pt>
                <c:pt idx="73">
                  <c:v>42156</c:v>
                </c:pt>
                <c:pt idx="74">
                  <c:v>42163</c:v>
                </c:pt>
                <c:pt idx="75">
                  <c:v>42170</c:v>
                </c:pt>
                <c:pt idx="76">
                  <c:v>42177</c:v>
                </c:pt>
                <c:pt idx="77">
                  <c:v>42184</c:v>
                </c:pt>
                <c:pt idx="78">
                  <c:v>42191</c:v>
                </c:pt>
                <c:pt idx="79">
                  <c:v>42198</c:v>
                </c:pt>
                <c:pt idx="80">
                  <c:v>42205</c:v>
                </c:pt>
                <c:pt idx="81">
                  <c:v>42212</c:v>
                </c:pt>
                <c:pt idx="82">
                  <c:v>42219</c:v>
                </c:pt>
                <c:pt idx="83">
                  <c:v>42226</c:v>
                </c:pt>
                <c:pt idx="84">
                  <c:v>42233</c:v>
                </c:pt>
                <c:pt idx="85">
                  <c:v>42240</c:v>
                </c:pt>
                <c:pt idx="86">
                  <c:v>42247</c:v>
                </c:pt>
                <c:pt idx="87">
                  <c:v>42254</c:v>
                </c:pt>
                <c:pt idx="88">
                  <c:v>42261</c:v>
                </c:pt>
                <c:pt idx="89">
                  <c:v>42268</c:v>
                </c:pt>
                <c:pt idx="90">
                  <c:v>42275</c:v>
                </c:pt>
                <c:pt idx="91">
                  <c:v>42282</c:v>
                </c:pt>
                <c:pt idx="92">
                  <c:v>42289</c:v>
                </c:pt>
                <c:pt idx="93">
                  <c:v>42296</c:v>
                </c:pt>
                <c:pt idx="94">
                  <c:v>42303</c:v>
                </c:pt>
                <c:pt idx="95">
                  <c:v>42310</c:v>
                </c:pt>
                <c:pt idx="96">
                  <c:v>42317</c:v>
                </c:pt>
                <c:pt idx="97">
                  <c:v>42324</c:v>
                </c:pt>
                <c:pt idx="98">
                  <c:v>42331</c:v>
                </c:pt>
                <c:pt idx="99">
                  <c:v>42338</c:v>
                </c:pt>
                <c:pt idx="100">
                  <c:v>42345</c:v>
                </c:pt>
                <c:pt idx="101">
                  <c:v>42352</c:v>
                </c:pt>
                <c:pt idx="102">
                  <c:v>42359</c:v>
                </c:pt>
                <c:pt idx="103">
                  <c:v>42366</c:v>
                </c:pt>
                <c:pt idx="104">
                  <c:v>42373</c:v>
                </c:pt>
                <c:pt idx="105">
                  <c:v>42380</c:v>
                </c:pt>
                <c:pt idx="106">
                  <c:v>42387</c:v>
                </c:pt>
                <c:pt idx="107">
                  <c:v>42394</c:v>
                </c:pt>
                <c:pt idx="108">
                  <c:v>42401</c:v>
                </c:pt>
                <c:pt idx="109">
                  <c:v>42408</c:v>
                </c:pt>
                <c:pt idx="110">
                  <c:v>42415</c:v>
                </c:pt>
                <c:pt idx="111">
                  <c:v>42422</c:v>
                </c:pt>
                <c:pt idx="112">
                  <c:v>42429</c:v>
                </c:pt>
                <c:pt idx="113">
                  <c:v>42436</c:v>
                </c:pt>
                <c:pt idx="114">
                  <c:v>42443</c:v>
                </c:pt>
                <c:pt idx="115">
                  <c:v>42450</c:v>
                </c:pt>
                <c:pt idx="116">
                  <c:v>42457</c:v>
                </c:pt>
                <c:pt idx="117">
                  <c:v>42464</c:v>
                </c:pt>
                <c:pt idx="118">
                  <c:v>42471</c:v>
                </c:pt>
                <c:pt idx="119">
                  <c:v>42478</c:v>
                </c:pt>
                <c:pt idx="120">
                  <c:v>42485</c:v>
                </c:pt>
                <c:pt idx="121">
                  <c:v>42492</c:v>
                </c:pt>
                <c:pt idx="122">
                  <c:v>42499</c:v>
                </c:pt>
                <c:pt idx="123">
                  <c:v>42506</c:v>
                </c:pt>
                <c:pt idx="124">
                  <c:v>42513</c:v>
                </c:pt>
                <c:pt idx="125">
                  <c:v>42520</c:v>
                </c:pt>
                <c:pt idx="126">
                  <c:v>42527</c:v>
                </c:pt>
                <c:pt idx="127">
                  <c:v>42534</c:v>
                </c:pt>
                <c:pt idx="128">
                  <c:v>42541</c:v>
                </c:pt>
                <c:pt idx="129">
                  <c:v>42548</c:v>
                </c:pt>
                <c:pt idx="130">
                  <c:v>42555</c:v>
                </c:pt>
                <c:pt idx="131">
                  <c:v>42562</c:v>
                </c:pt>
                <c:pt idx="132">
                  <c:v>42569</c:v>
                </c:pt>
                <c:pt idx="133">
                  <c:v>42576</c:v>
                </c:pt>
                <c:pt idx="134">
                  <c:v>42583</c:v>
                </c:pt>
                <c:pt idx="135">
                  <c:v>42590</c:v>
                </c:pt>
                <c:pt idx="136">
                  <c:v>42597</c:v>
                </c:pt>
                <c:pt idx="137">
                  <c:v>42604</c:v>
                </c:pt>
                <c:pt idx="138">
                  <c:v>42611</c:v>
                </c:pt>
                <c:pt idx="139">
                  <c:v>42618</c:v>
                </c:pt>
                <c:pt idx="140">
                  <c:v>42625</c:v>
                </c:pt>
                <c:pt idx="141">
                  <c:v>42632</c:v>
                </c:pt>
                <c:pt idx="142">
                  <c:v>42639</c:v>
                </c:pt>
                <c:pt idx="143">
                  <c:v>42646</c:v>
                </c:pt>
                <c:pt idx="144">
                  <c:v>42653</c:v>
                </c:pt>
                <c:pt idx="145">
                  <c:v>42660</c:v>
                </c:pt>
                <c:pt idx="146">
                  <c:v>42667</c:v>
                </c:pt>
                <c:pt idx="147">
                  <c:v>42674</c:v>
                </c:pt>
                <c:pt idx="148">
                  <c:v>42681</c:v>
                </c:pt>
                <c:pt idx="149">
                  <c:v>42688</c:v>
                </c:pt>
                <c:pt idx="150">
                  <c:v>42695</c:v>
                </c:pt>
                <c:pt idx="151">
                  <c:v>42702</c:v>
                </c:pt>
                <c:pt idx="152">
                  <c:v>42709</c:v>
                </c:pt>
                <c:pt idx="153">
                  <c:v>42716</c:v>
                </c:pt>
                <c:pt idx="154">
                  <c:v>42723</c:v>
                </c:pt>
                <c:pt idx="155">
                  <c:v>42730</c:v>
                </c:pt>
                <c:pt idx="156">
                  <c:v>42737</c:v>
                </c:pt>
                <c:pt idx="157">
                  <c:v>42744</c:v>
                </c:pt>
                <c:pt idx="158">
                  <c:v>42751</c:v>
                </c:pt>
                <c:pt idx="159">
                  <c:v>42758</c:v>
                </c:pt>
                <c:pt idx="160">
                  <c:v>42765</c:v>
                </c:pt>
                <c:pt idx="161">
                  <c:v>42772</c:v>
                </c:pt>
                <c:pt idx="162">
                  <c:v>42779</c:v>
                </c:pt>
                <c:pt idx="163">
                  <c:v>42786</c:v>
                </c:pt>
                <c:pt idx="164">
                  <c:v>42793</c:v>
                </c:pt>
                <c:pt idx="165">
                  <c:v>42800</c:v>
                </c:pt>
                <c:pt idx="166">
                  <c:v>42807</c:v>
                </c:pt>
                <c:pt idx="167">
                  <c:v>42814</c:v>
                </c:pt>
                <c:pt idx="168">
                  <c:v>42821</c:v>
                </c:pt>
                <c:pt idx="169">
                  <c:v>42828</c:v>
                </c:pt>
                <c:pt idx="170">
                  <c:v>42835</c:v>
                </c:pt>
                <c:pt idx="171">
                  <c:v>42842</c:v>
                </c:pt>
                <c:pt idx="172">
                  <c:v>42849</c:v>
                </c:pt>
                <c:pt idx="173">
                  <c:v>42856</c:v>
                </c:pt>
                <c:pt idx="174">
                  <c:v>42863</c:v>
                </c:pt>
                <c:pt idx="175">
                  <c:v>42870</c:v>
                </c:pt>
                <c:pt idx="176">
                  <c:v>42877</c:v>
                </c:pt>
                <c:pt idx="177">
                  <c:v>42884</c:v>
                </c:pt>
                <c:pt idx="178">
                  <c:v>42891</c:v>
                </c:pt>
                <c:pt idx="179">
                  <c:v>42898</c:v>
                </c:pt>
                <c:pt idx="180">
                  <c:v>42905</c:v>
                </c:pt>
                <c:pt idx="181">
                  <c:v>42912</c:v>
                </c:pt>
                <c:pt idx="182">
                  <c:v>42919</c:v>
                </c:pt>
                <c:pt idx="183">
                  <c:v>42926</c:v>
                </c:pt>
                <c:pt idx="184">
                  <c:v>42933</c:v>
                </c:pt>
                <c:pt idx="185">
                  <c:v>42940</c:v>
                </c:pt>
                <c:pt idx="186">
                  <c:v>42947</c:v>
                </c:pt>
                <c:pt idx="187">
                  <c:v>42954</c:v>
                </c:pt>
                <c:pt idx="188">
                  <c:v>42961</c:v>
                </c:pt>
                <c:pt idx="189">
                  <c:v>42968</c:v>
                </c:pt>
                <c:pt idx="190">
                  <c:v>42975</c:v>
                </c:pt>
                <c:pt idx="191">
                  <c:v>42982</c:v>
                </c:pt>
                <c:pt idx="192">
                  <c:v>42989</c:v>
                </c:pt>
                <c:pt idx="193">
                  <c:v>42996</c:v>
                </c:pt>
                <c:pt idx="194">
                  <c:v>43003</c:v>
                </c:pt>
                <c:pt idx="195">
                  <c:v>43010</c:v>
                </c:pt>
                <c:pt idx="196">
                  <c:v>43017</c:v>
                </c:pt>
                <c:pt idx="197">
                  <c:v>43024</c:v>
                </c:pt>
                <c:pt idx="198">
                  <c:v>43031</c:v>
                </c:pt>
                <c:pt idx="199">
                  <c:v>43038</c:v>
                </c:pt>
                <c:pt idx="200">
                  <c:v>43045</c:v>
                </c:pt>
                <c:pt idx="201">
                  <c:v>43052</c:v>
                </c:pt>
                <c:pt idx="202">
                  <c:v>43059</c:v>
                </c:pt>
                <c:pt idx="203">
                  <c:v>43066</c:v>
                </c:pt>
                <c:pt idx="204">
                  <c:v>43073</c:v>
                </c:pt>
                <c:pt idx="205">
                  <c:v>43080</c:v>
                </c:pt>
                <c:pt idx="206">
                  <c:v>43087</c:v>
                </c:pt>
                <c:pt idx="207">
                  <c:v>43094</c:v>
                </c:pt>
                <c:pt idx="208">
                  <c:v>43101</c:v>
                </c:pt>
                <c:pt idx="209">
                  <c:v>43108</c:v>
                </c:pt>
                <c:pt idx="210">
                  <c:v>43115</c:v>
                </c:pt>
                <c:pt idx="211">
                  <c:v>43122</c:v>
                </c:pt>
                <c:pt idx="212">
                  <c:v>43129</c:v>
                </c:pt>
                <c:pt idx="213">
                  <c:v>43136</c:v>
                </c:pt>
                <c:pt idx="214">
                  <c:v>43143</c:v>
                </c:pt>
                <c:pt idx="215">
                  <c:v>43150</c:v>
                </c:pt>
                <c:pt idx="216">
                  <c:v>43157</c:v>
                </c:pt>
                <c:pt idx="217">
                  <c:v>43164</c:v>
                </c:pt>
                <c:pt idx="218">
                  <c:v>43171</c:v>
                </c:pt>
                <c:pt idx="219">
                  <c:v>43178</c:v>
                </c:pt>
                <c:pt idx="220">
                  <c:v>43185</c:v>
                </c:pt>
                <c:pt idx="221">
                  <c:v>43192</c:v>
                </c:pt>
                <c:pt idx="222">
                  <c:v>43199</c:v>
                </c:pt>
                <c:pt idx="223">
                  <c:v>43206</c:v>
                </c:pt>
                <c:pt idx="224">
                  <c:v>43213</c:v>
                </c:pt>
                <c:pt idx="225">
                  <c:v>43220</c:v>
                </c:pt>
                <c:pt idx="226">
                  <c:v>43227</c:v>
                </c:pt>
                <c:pt idx="227">
                  <c:v>43234</c:v>
                </c:pt>
                <c:pt idx="228">
                  <c:v>43241</c:v>
                </c:pt>
                <c:pt idx="229">
                  <c:v>43248</c:v>
                </c:pt>
                <c:pt idx="230">
                  <c:v>43255</c:v>
                </c:pt>
                <c:pt idx="231">
                  <c:v>43262</c:v>
                </c:pt>
                <c:pt idx="232">
                  <c:v>43269</c:v>
                </c:pt>
                <c:pt idx="233">
                  <c:v>43276</c:v>
                </c:pt>
                <c:pt idx="234">
                  <c:v>43283</c:v>
                </c:pt>
                <c:pt idx="235">
                  <c:v>43290</c:v>
                </c:pt>
                <c:pt idx="236">
                  <c:v>43297</c:v>
                </c:pt>
                <c:pt idx="237">
                  <c:v>43304</c:v>
                </c:pt>
                <c:pt idx="238">
                  <c:v>43311</c:v>
                </c:pt>
                <c:pt idx="239">
                  <c:v>43318</c:v>
                </c:pt>
                <c:pt idx="240">
                  <c:v>43325</c:v>
                </c:pt>
                <c:pt idx="241">
                  <c:v>43332</c:v>
                </c:pt>
                <c:pt idx="242">
                  <c:v>43339</c:v>
                </c:pt>
                <c:pt idx="243">
                  <c:v>43346</c:v>
                </c:pt>
                <c:pt idx="244">
                  <c:v>43353</c:v>
                </c:pt>
                <c:pt idx="245">
                  <c:v>43360</c:v>
                </c:pt>
                <c:pt idx="246">
                  <c:v>43367</c:v>
                </c:pt>
                <c:pt idx="247">
                  <c:v>43374</c:v>
                </c:pt>
                <c:pt idx="248">
                  <c:v>43381</c:v>
                </c:pt>
                <c:pt idx="249">
                  <c:v>43388</c:v>
                </c:pt>
                <c:pt idx="250">
                  <c:v>43395</c:v>
                </c:pt>
                <c:pt idx="251">
                  <c:v>43402</c:v>
                </c:pt>
                <c:pt idx="252">
                  <c:v>43409</c:v>
                </c:pt>
                <c:pt idx="253">
                  <c:v>43416</c:v>
                </c:pt>
                <c:pt idx="254">
                  <c:v>43423</c:v>
                </c:pt>
                <c:pt idx="255">
                  <c:v>43430</c:v>
                </c:pt>
                <c:pt idx="256">
                  <c:v>43437</c:v>
                </c:pt>
                <c:pt idx="257">
                  <c:v>43444</c:v>
                </c:pt>
                <c:pt idx="258">
                  <c:v>43451</c:v>
                </c:pt>
                <c:pt idx="259">
                  <c:v>43458</c:v>
                </c:pt>
                <c:pt idx="260">
                  <c:v>43465</c:v>
                </c:pt>
                <c:pt idx="261">
                  <c:v>43472</c:v>
                </c:pt>
                <c:pt idx="262">
                  <c:v>43479</c:v>
                </c:pt>
                <c:pt idx="263">
                  <c:v>43486</c:v>
                </c:pt>
                <c:pt idx="264">
                  <c:v>43493</c:v>
                </c:pt>
                <c:pt idx="265">
                  <c:v>43500</c:v>
                </c:pt>
                <c:pt idx="266">
                  <c:v>43507</c:v>
                </c:pt>
                <c:pt idx="267">
                  <c:v>43514</c:v>
                </c:pt>
                <c:pt idx="268">
                  <c:v>43521</c:v>
                </c:pt>
                <c:pt idx="269">
                  <c:v>43528</c:v>
                </c:pt>
                <c:pt idx="270">
                  <c:v>43535</c:v>
                </c:pt>
                <c:pt idx="271">
                  <c:v>43542</c:v>
                </c:pt>
                <c:pt idx="272">
                  <c:v>43549</c:v>
                </c:pt>
                <c:pt idx="273">
                  <c:v>43556</c:v>
                </c:pt>
                <c:pt idx="274">
                  <c:v>43563</c:v>
                </c:pt>
                <c:pt idx="275">
                  <c:v>43570</c:v>
                </c:pt>
                <c:pt idx="276">
                  <c:v>43577</c:v>
                </c:pt>
                <c:pt idx="277">
                  <c:v>43584</c:v>
                </c:pt>
                <c:pt idx="278">
                  <c:v>43591</c:v>
                </c:pt>
                <c:pt idx="279">
                  <c:v>43598</c:v>
                </c:pt>
                <c:pt idx="280">
                  <c:v>43605</c:v>
                </c:pt>
                <c:pt idx="281">
                  <c:v>43612</c:v>
                </c:pt>
                <c:pt idx="282">
                  <c:v>43619</c:v>
                </c:pt>
                <c:pt idx="283">
                  <c:v>43626</c:v>
                </c:pt>
                <c:pt idx="284">
                  <c:v>43633</c:v>
                </c:pt>
                <c:pt idx="285">
                  <c:v>43640</c:v>
                </c:pt>
                <c:pt idx="286">
                  <c:v>43647</c:v>
                </c:pt>
                <c:pt idx="287">
                  <c:v>43654</c:v>
                </c:pt>
                <c:pt idx="288">
                  <c:v>43661</c:v>
                </c:pt>
                <c:pt idx="289">
                  <c:v>43668</c:v>
                </c:pt>
                <c:pt idx="290">
                  <c:v>43675</c:v>
                </c:pt>
                <c:pt idx="291">
                  <c:v>43682</c:v>
                </c:pt>
                <c:pt idx="292">
                  <c:v>43689</c:v>
                </c:pt>
                <c:pt idx="293">
                  <c:v>43696</c:v>
                </c:pt>
                <c:pt idx="294">
                  <c:v>43703</c:v>
                </c:pt>
                <c:pt idx="295">
                  <c:v>43710</c:v>
                </c:pt>
                <c:pt idx="296">
                  <c:v>43717</c:v>
                </c:pt>
                <c:pt idx="297">
                  <c:v>43724</c:v>
                </c:pt>
                <c:pt idx="298">
                  <c:v>43731</c:v>
                </c:pt>
                <c:pt idx="299">
                  <c:v>43738</c:v>
                </c:pt>
                <c:pt idx="300">
                  <c:v>43745</c:v>
                </c:pt>
                <c:pt idx="301">
                  <c:v>43752</c:v>
                </c:pt>
                <c:pt idx="302">
                  <c:v>43759</c:v>
                </c:pt>
                <c:pt idx="303">
                  <c:v>43766</c:v>
                </c:pt>
                <c:pt idx="304">
                  <c:v>43773</c:v>
                </c:pt>
                <c:pt idx="305">
                  <c:v>43780</c:v>
                </c:pt>
                <c:pt idx="306">
                  <c:v>43787</c:v>
                </c:pt>
                <c:pt idx="307">
                  <c:v>43794</c:v>
                </c:pt>
                <c:pt idx="308">
                  <c:v>43801</c:v>
                </c:pt>
                <c:pt idx="309">
                  <c:v>43808</c:v>
                </c:pt>
                <c:pt idx="310">
                  <c:v>43815</c:v>
                </c:pt>
                <c:pt idx="311">
                  <c:v>43822</c:v>
                </c:pt>
                <c:pt idx="312">
                  <c:v>43829</c:v>
                </c:pt>
                <c:pt idx="313">
                  <c:v>43836</c:v>
                </c:pt>
                <c:pt idx="314">
                  <c:v>43843</c:v>
                </c:pt>
                <c:pt idx="315">
                  <c:v>43850</c:v>
                </c:pt>
                <c:pt idx="316">
                  <c:v>43857</c:v>
                </c:pt>
                <c:pt idx="317">
                  <c:v>43864</c:v>
                </c:pt>
                <c:pt idx="318">
                  <c:v>43871</c:v>
                </c:pt>
                <c:pt idx="319">
                  <c:v>43878</c:v>
                </c:pt>
                <c:pt idx="320">
                  <c:v>43885</c:v>
                </c:pt>
                <c:pt idx="321">
                  <c:v>43892</c:v>
                </c:pt>
                <c:pt idx="322">
                  <c:v>43899</c:v>
                </c:pt>
                <c:pt idx="323">
                  <c:v>43906</c:v>
                </c:pt>
                <c:pt idx="324">
                  <c:v>43913</c:v>
                </c:pt>
                <c:pt idx="325">
                  <c:v>43920</c:v>
                </c:pt>
                <c:pt idx="326">
                  <c:v>43927</c:v>
                </c:pt>
                <c:pt idx="327">
                  <c:v>43934</c:v>
                </c:pt>
                <c:pt idx="328">
                  <c:v>43941</c:v>
                </c:pt>
                <c:pt idx="329">
                  <c:v>43948</c:v>
                </c:pt>
                <c:pt idx="330">
                  <c:v>43955</c:v>
                </c:pt>
                <c:pt idx="331">
                  <c:v>43962</c:v>
                </c:pt>
                <c:pt idx="332">
                  <c:v>43969</c:v>
                </c:pt>
                <c:pt idx="333">
                  <c:v>43976</c:v>
                </c:pt>
                <c:pt idx="334">
                  <c:v>43983</c:v>
                </c:pt>
                <c:pt idx="335">
                  <c:v>43990</c:v>
                </c:pt>
                <c:pt idx="336">
                  <c:v>43997</c:v>
                </c:pt>
                <c:pt idx="337">
                  <c:v>44004</c:v>
                </c:pt>
                <c:pt idx="338">
                  <c:v>44011</c:v>
                </c:pt>
                <c:pt idx="339">
                  <c:v>44018</c:v>
                </c:pt>
                <c:pt idx="340">
                  <c:v>44025</c:v>
                </c:pt>
                <c:pt idx="341">
                  <c:v>44032</c:v>
                </c:pt>
                <c:pt idx="342">
                  <c:v>44039</c:v>
                </c:pt>
                <c:pt idx="343">
                  <c:v>44046</c:v>
                </c:pt>
                <c:pt idx="344">
                  <c:v>44053</c:v>
                </c:pt>
                <c:pt idx="345">
                  <c:v>44060</c:v>
                </c:pt>
                <c:pt idx="346">
                  <c:v>44067</c:v>
                </c:pt>
                <c:pt idx="347">
                  <c:v>44074</c:v>
                </c:pt>
                <c:pt idx="348">
                  <c:v>44081</c:v>
                </c:pt>
                <c:pt idx="349">
                  <c:v>44088</c:v>
                </c:pt>
                <c:pt idx="350">
                  <c:v>44095</c:v>
                </c:pt>
                <c:pt idx="351">
                  <c:v>44102</c:v>
                </c:pt>
                <c:pt idx="352">
                  <c:v>44109</c:v>
                </c:pt>
                <c:pt idx="353">
                  <c:v>44116</c:v>
                </c:pt>
                <c:pt idx="354">
                  <c:v>44123</c:v>
                </c:pt>
                <c:pt idx="355">
                  <c:v>44130</c:v>
                </c:pt>
                <c:pt idx="356">
                  <c:v>44137</c:v>
                </c:pt>
                <c:pt idx="357">
                  <c:v>44144</c:v>
                </c:pt>
                <c:pt idx="358">
                  <c:v>44151</c:v>
                </c:pt>
                <c:pt idx="359">
                  <c:v>44158</c:v>
                </c:pt>
                <c:pt idx="360">
                  <c:v>44165</c:v>
                </c:pt>
                <c:pt idx="361">
                  <c:v>44172</c:v>
                </c:pt>
                <c:pt idx="362">
                  <c:v>44179</c:v>
                </c:pt>
                <c:pt idx="363">
                  <c:v>44186</c:v>
                </c:pt>
                <c:pt idx="364">
                  <c:v>44193</c:v>
                </c:pt>
                <c:pt idx="365">
                  <c:v>44200</c:v>
                </c:pt>
                <c:pt idx="366">
                  <c:v>44207</c:v>
                </c:pt>
                <c:pt idx="367">
                  <c:v>44214</c:v>
                </c:pt>
                <c:pt idx="368">
                  <c:v>44221</c:v>
                </c:pt>
                <c:pt idx="369">
                  <c:v>44228</c:v>
                </c:pt>
                <c:pt idx="370">
                  <c:v>44235</c:v>
                </c:pt>
                <c:pt idx="371">
                  <c:v>44242</c:v>
                </c:pt>
                <c:pt idx="372">
                  <c:v>44249</c:v>
                </c:pt>
                <c:pt idx="373">
                  <c:v>44256</c:v>
                </c:pt>
                <c:pt idx="374">
                  <c:v>44263</c:v>
                </c:pt>
                <c:pt idx="375">
                  <c:v>44270</c:v>
                </c:pt>
                <c:pt idx="376">
                  <c:v>44277</c:v>
                </c:pt>
                <c:pt idx="377">
                  <c:v>44284</c:v>
                </c:pt>
                <c:pt idx="378">
                  <c:v>44291</c:v>
                </c:pt>
                <c:pt idx="379">
                  <c:v>44298</c:v>
                </c:pt>
                <c:pt idx="380">
                  <c:v>44305</c:v>
                </c:pt>
                <c:pt idx="381">
                  <c:v>44312</c:v>
                </c:pt>
                <c:pt idx="382">
                  <c:v>44319</c:v>
                </c:pt>
                <c:pt idx="383">
                  <c:v>44326</c:v>
                </c:pt>
                <c:pt idx="384">
                  <c:v>44333</c:v>
                </c:pt>
                <c:pt idx="385">
                  <c:v>44340</c:v>
                </c:pt>
                <c:pt idx="386">
                  <c:v>44347</c:v>
                </c:pt>
                <c:pt idx="387">
                  <c:v>44354</c:v>
                </c:pt>
                <c:pt idx="388">
                  <c:v>44361</c:v>
                </c:pt>
                <c:pt idx="389">
                  <c:v>44368</c:v>
                </c:pt>
                <c:pt idx="390">
                  <c:v>44375</c:v>
                </c:pt>
                <c:pt idx="391">
                  <c:v>44382</c:v>
                </c:pt>
                <c:pt idx="392">
                  <c:v>44389</c:v>
                </c:pt>
                <c:pt idx="393">
                  <c:v>44396</c:v>
                </c:pt>
                <c:pt idx="394">
                  <c:v>44403</c:v>
                </c:pt>
                <c:pt idx="395">
                  <c:v>44410</c:v>
                </c:pt>
                <c:pt idx="396">
                  <c:v>44417</c:v>
                </c:pt>
                <c:pt idx="397">
                  <c:v>44424</c:v>
                </c:pt>
                <c:pt idx="398">
                  <c:v>44431</c:v>
                </c:pt>
                <c:pt idx="399">
                  <c:v>44438</c:v>
                </c:pt>
                <c:pt idx="400">
                  <c:v>44445</c:v>
                </c:pt>
                <c:pt idx="401">
                  <c:v>44452</c:v>
                </c:pt>
                <c:pt idx="402">
                  <c:v>44459</c:v>
                </c:pt>
                <c:pt idx="403">
                  <c:v>44466</c:v>
                </c:pt>
                <c:pt idx="404">
                  <c:v>44473</c:v>
                </c:pt>
                <c:pt idx="405">
                  <c:v>44480</c:v>
                </c:pt>
                <c:pt idx="406">
                  <c:v>44487</c:v>
                </c:pt>
                <c:pt idx="407">
                  <c:v>44494</c:v>
                </c:pt>
                <c:pt idx="408">
                  <c:v>44501</c:v>
                </c:pt>
                <c:pt idx="409">
                  <c:v>44508</c:v>
                </c:pt>
                <c:pt idx="410">
                  <c:v>44515</c:v>
                </c:pt>
                <c:pt idx="411">
                  <c:v>44522</c:v>
                </c:pt>
                <c:pt idx="412">
                  <c:v>44529</c:v>
                </c:pt>
                <c:pt idx="413">
                  <c:v>44536</c:v>
                </c:pt>
                <c:pt idx="414">
                  <c:v>44543</c:v>
                </c:pt>
                <c:pt idx="415">
                  <c:v>44550</c:v>
                </c:pt>
                <c:pt idx="416">
                  <c:v>44557</c:v>
                </c:pt>
                <c:pt idx="417">
                  <c:v>44564</c:v>
                </c:pt>
                <c:pt idx="418">
                  <c:v>44571</c:v>
                </c:pt>
                <c:pt idx="419">
                  <c:v>44578</c:v>
                </c:pt>
                <c:pt idx="420">
                  <c:v>44585</c:v>
                </c:pt>
                <c:pt idx="421">
                  <c:v>44592</c:v>
                </c:pt>
                <c:pt idx="422">
                  <c:v>44599</c:v>
                </c:pt>
                <c:pt idx="423">
                  <c:v>44606</c:v>
                </c:pt>
                <c:pt idx="424">
                  <c:v>44613</c:v>
                </c:pt>
                <c:pt idx="425">
                  <c:v>44620</c:v>
                </c:pt>
                <c:pt idx="426">
                  <c:v>44627</c:v>
                </c:pt>
                <c:pt idx="427">
                  <c:v>44634</c:v>
                </c:pt>
                <c:pt idx="428">
                  <c:v>44641</c:v>
                </c:pt>
                <c:pt idx="429">
                  <c:v>44648</c:v>
                </c:pt>
                <c:pt idx="430">
                  <c:v>44655</c:v>
                </c:pt>
                <c:pt idx="431">
                  <c:v>44662</c:v>
                </c:pt>
                <c:pt idx="432">
                  <c:v>44669</c:v>
                </c:pt>
                <c:pt idx="433">
                  <c:v>44676</c:v>
                </c:pt>
                <c:pt idx="434">
                  <c:v>44683</c:v>
                </c:pt>
                <c:pt idx="435">
                  <c:v>44690</c:v>
                </c:pt>
                <c:pt idx="436">
                  <c:v>44697</c:v>
                </c:pt>
                <c:pt idx="437">
                  <c:v>44704</c:v>
                </c:pt>
                <c:pt idx="438">
                  <c:v>44711</c:v>
                </c:pt>
                <c:pt idx="439">
                  <c:v>44718</c:v>
                </c:pt>
                <c:pt idx="440">
                  <c:v>44725</c:v>
                </c:pt>
                <c:pt idx="441">
                  <c:v>44732</c:v>
                </c:pt>
                <c:pt idx="442">
                  <c:v>44739</c:v>
                </c:pt>
                <c:pt idx="443">
                  <c:v>44746</c:v>
                </c:pt>
                <c:pt idx="444">
                  <c:v>44753</c:v>
                </c:pt>
                <c:pt idx="445">
                  <c:v>44760</c:v>
                </c:pt>
                <c:pt idx="446">
                  <c:v>44767</c:v>
                </c:pt>
                <c:pt idx="447">
                  <c:v>44774</c:v>
                </c:pt>
                <c:pt idx="448">
                  <c:v>44781</c:v>
                </c:pt>
                <c:pt idx="449">
                  <c:v>44788</c:v>
                </c:pt>
                <c:pt idx="450">
                  <c:v>44795</c:v>
                </c:pt>
                <c:pt idx="451">
                  <c:v>44802</c:v>
                </c:pt>
                <c:pt idx="452">
                  <c:v>44809</c:v>
                </c:pt>
                <c:pt idx="453">
                  <c:v>44816</c:v>
                </c:pt>
                <c:pt idx="454">
                  <c:v>44823</c:v>
                </c:pt>
                <c:pt idx="455">
                  <c:v>44830</c:v>
                </c:pt>
                <c:pt idx="456">
                  <c:v>44837</c:v>
                </c:pt>
                <c:pt idx="457">
                  <c:v>44844</c:v>
                </c:pt>
                <c:pt idx="458">
                  <c:v>44851</c:v>
                </c:pt>
                <c:pt idx="459">
                  <c:v>44858</c:v>
                </c:pt>
                <c:pt idx="460">
                  <c:v>44865</c:v>
                </c:pt>
                <c:pt idx="461">
                  <c:v>44872</c:v>
                </c:pt>
                <c:pt idx="462">
                  <c:v>44879</c:v>
                </c:pt>
                <c:pt idx="463">
                  <c:v>44886</c:v>
                </c:pt>
                <c:pt idx="464">
                  <c:v>44893</c:v>
                </c:pt>
                <c:pt idx="465">
                  <c:v>44900</c:v>
                </c:pt>
                <c:pt idx="466">
                  <c:v>44907</c:v>
                </c:pt>
                <c:pt idx="467">
                  <c:v>44914</c:v>
                </c:pt>
                <c:pt idx="468">
                  <c:v>44921</c:v>
                </c:pt>
                <c:pt idx="469">
                  <c:v>44928</c:v>
                </c:pt>
                <c:pt idx="470">
                  <c:v>44935</c:v>
                </c:pt>
                <c:pt idx="471">
                  <c:v>44942</c:v>
                </c:pt>
                <c:pt idx="472">
                  <c:v>44949</c:v>
                </c:pt>
                <c:pt idx="473">
                  <c:v>44956</c:v>
                </c:pt>
                <c:pt idx="474">
                  <c:v>44963</c:v>
                </c:pt>
                <c:pt idx="475">
                  <c:v>44970</c:v>
                </c:pt>
                <c:pt idx="476">
                  <c:v>44977</c:v>
                </c:pt>
                <c:pt idx="477">
                  <c:v>44984</c:v>
                </c:pt>
                <c:pt idx="478">
                  <c:v>44991</c:v>
                </c:pt>
                <c:pt idx="479">
                  <c:v>44998</c:v>
                </c:pt>
                <c:pt idx="480">
                  <c:v>45005</c:v>
                </c:pt>
                <c:pt idx="481">
                  <c:v>45012</c:v>
                </c:pt>
                <c:pt idx="482">
                  <c:v>45019</c:v>
                </c:pt>
                <c:pt idx="483">
                  <c:v>45026</c:v>
                </c:pt>
                <c:pt idx="484">
                  <c:v>45033</c:v>
                </c:pt>
                <c:pt idx="485">
                  <c:v>45040</c:v>
                </c:pt>
                <c:pt idx="486">
                  <c:v>45047</c:v>
                </c:pt>
                <c:pt idx="487">
                  <c:v>45054</c:v>
                </c:pt>
                <c:pt idx="488">
                  <c:v>45061</c:v>
                </c:pt>
                <c:pt idx="489">
                  <c:v>45068</c:v>
                </c:pt>
                <c:pt idx="490">
                  <c:v>45075</c:v>
                </c:pt>
                <c:pt idx="491">
                  <c:v>45082</c:v>
                </c:pt>
                <c:pt idx="492">
                  <c:v>45089</c:v>
                </c:pt>
                <c:pt idx="493">
                  <c:v>45096</c:v>
                </c:pt>
                <c:pt idx="494">
                  <c:v>45103</c:v>
                </c:pt>
                <c:pt idx="495">
                  <c:v>45110</c:v>
                </c:pt>
                <c:pt idx="496">
                  <c:v>45117</c:v>
                </c:pt>
                <c:pt idx="497">
                  <c:v>45124</c:v>
                </c:pt>
                <c:pt idx="498">
                  <c:v>45131</c:v>
                </c:pt>
                <c:pt idx="499">
                  <c:v>45138</c:v>
                </c:pt>
                <c:pt idx="500">
                  <c:v>45145</c:v>
                </c:pt>
                <c:pt idx="501">
                  <c:v>45152</c:v>
                </c:pt>
                <c:pt idx="502">
                  <c:v>45159</c:v>
                </c:pt>
                <c:pt idx="503">
                  <c:v>45166</c:v>
                </c:pt>
                <c:pt idx="504">
                  <c:v>45173</c:v>
                </c:pt>
                <c:pt idx="505">
                  <c:v>45180</c:v>
                </c:pt>
                <c:pt idx="506">
                  <c:v>45187</c:v>
                </c:pt>
                <c:pt idx="507">
                  <c:v>45194</c:v>
                </c:pt>
                <c:pt idx="508">
                  <c:v>45201</c:v>
                </c:pt>
                <c:pt idx="509">
                  <c:v>45208</c:v>
                </c:pt>
                <c:pt idx="510">
                  <c:v>45215</c:v>
                </c:pt>
                <c:pt idx="511">
                  <c:v>45222</c:v>
                </c:pt>
                <c:pt idx="512">
                  <c:v>45229</c:v>
                </c:pt>
                <c:pt idx="513">
                  <c:v>45236</c:v>
                </c:pt>
                <c:pt idx="514">
                  <c:v>45243</c:v>
                </c:pt>
                <c:pt idx="515">
                  <c:v>45250</c:v>
                </c:pt>
                <c:pt idx="516">
                  <c:v>45257</c:v>
                </c:pt>
                <c:pt idx="517">
                  <c:v>45264</c:v>
                </c:pt>
                <c:pt idx="518">
                  <c:v>45271</c:v>
                </c:pt>
                <c:pt idx="519">
                  <c:v>45278</c:v>
                </c:pt>
                <c:pt idx="520">
                  <c:v>45285</c:v>
                </c:pt>
                <c:pt idx="521">
                  <c:v>45292</c:v>
                </c:pt>
                <c:pt idx="522">
                  <c:v>45299</c:v>
                </c:pt>
                <c:pt idx="523">
                  <c:v>45306</c:v>
                </c:pt>
                <c:pt idx="524">
                  <c:v>45313</c:v>
                </c:pt>
                <c:pt idx="525">
                  <c:v>45320</c:v>
                </c:pt>
                <c:pt idx="526">
                  <c:v>45327</c:v>
                </c:pt>
                <c:pt idx="527">
                  <c:v>45334</c:v>
                </c:pt>
              </c:numCache>
            </c:numRef>
          </c:cat>
          <c:val>
            <c:numRef>
              <c:f>Data!$D$14:$TL$14</c:f>
              <c:numCache>
                <c:formatCode>0.000</c:formatCode>
                <c:ptCount val="529"/>
                <c:pt idx="0">
                  <c:v>1.333</c:v>
                </c:pt>
                <c:pt idx="1">
                  <c:v>1.33</c:v>
                </c:pt>
                <c:pt idx="2">
                  <c:v>1.3220000000000001</c:v>
                </c:pt>
                <c:pt idx="3">
                  <c:v>1.3320000000000001</c:v>
                </c:pt>
                <c:pt idx="4">
                  <c:v>1.327</c:v>
                </c:pt>
                <c:pt idx="5">
                  <c:v>1.329</c:v>
                </c:pt>
                <c:pt idx="6">
                  <c:v>1.333</c:v>
                </c:pt>
                <c:pt idx="7">
                  <c:v>1.337</c:v>
                </c:pt>
                <c:pt idx="8">
                  <c:v>1.3340000000000001</c:v>
                </c:pt>
                <c:pt idx="9">
                  <c:v>1.329</c:v>
                </c:pt>
                <c:pt idx="10">
                  <c:v>1.32</c:v>
                </c:pt>
                <c:pt idx="11">
                  <c:v>1.3109999999999999</c:v>
                </c:pt>
                <c:pt idx="12">
                  <c:v>1.3129999999999999</c:v>
                </c:pt>
                <c:pt idx="13">
                  <c:v>1.3109999999999999</c:v>
                </c:pt>
                <c:pt idx="14">
                  <c:v>1.3160000000000001</c:v>
                </c:pt>
                <c:pt idx="16">
                  <c:v>1.319</c:v>
                </c:pt>
                <c:pt idx="17">
                  <c:v>1.3129999999999999</c:v>
                </c:pt>
                <c:pt idx="18">
                  <c:v>1.3049999999999999</c:v>
                </c:pt>
                <c:pt idx="19">
                  <c:v>1.319</c:v>
                </c:pt>
                <c:pt idx="20">
                  <c:v>1.3140000000000001</c:v>
                </c:pt>
                <c:pt idx="21">
                  <c:v>1.319</c:v>
                </c:pt>
                <c:pt idx="22">
                  <c:v>1.298</c:v>
                </c:pt>
                <c:pt idx="23">
                  <c:v>1.341</c:v>
                </c:pt>
                <c:pt idx="24">
                  <c:v>1.3260000000000001</c:v>
                </c:pt>
                <c:pt idx="25">
                  <c:v>1.319</c:v>
                </c:pt>
                <c:pt idx="26">
                  <c:v>1.3089999999999999</c:v>
                </c:pt>
                <c:pt idx="27">
                  <c:v>1.3009999999999999</c:v>
                </c:pt>
                <c:pt idx="28">
                  <c:v>1.3</c:v>
                </c:pt>
                <c:pt idx="29">
                  <c:v>1.2989999999999999</c:v>
                </c:pt>
                <c:pt idx="30">
                  <c:v>1.3049999999999999</c:v>
                </c:pt>
                <c:pt idx="31">
                  <c:v>1.3</c:v>
                </c:pt>
                <c:pt idx="32">
                  <c:v>1.2929999999999999</c:v>
                </c:pt>
                <c:pt idx="33">
                  <c:v>1.2909999999999999</c:v>
                </c:pt>
                <c:pt idx="34">
                  <c:v>1.3</c:v>
                </c:pt>
                <c:pt idx="35">
                  <c:v>1.323</c:v>
                </c:pt>
                <c:pt idx="36">
                  <c:v>1.3160000000000001</c:v>
                </c:pt>
                <c:pt idx="37">
                  <c:v>1.3120000000000001</c:v>
                </c:pt>
                <c:pt idx="38">
                  <c:v>1.304</c:v>
                </c:pt>
                <c:pt idx="39">
                  <c:v>1.3029999999999999</c:v>
                </c:pt>
                <c:pt idx="40">
                  <c:v>1.286</c:v>
                </c:pt>
                <c:pt idx="41">
                  <c:v>1.2689999999999999</c:v>
                </c:pt>
                <c:pt idx="42">
                  <c:v>1.26</c:v>
                </c:pt>
                <c:pt idx="43">
                  <c:v>1.2709999999999999</c:v>
                </c:pt>
                <c:pt idx="44">
                  <c:v>1.2689999999999999</c:v>
                </c:pt>
                <c:pt idx="45">
                  <c:v>1.2649999999999999</c:v>
                </c:pt>
                <c:pt idx="46">
                  <c:v>1.2470000000000001</c:v>
                </c:pt>
                <c:pt idx="47">
                  <c:v>1.2230000000000001</c:v>
                </c:pt>
                <c:pt idx="48">
                  <c:v>1.1930000000000001</c:v>
                </c:pt>
                <c:pt idx="49">
                  <c:v>1.1679999999999999</c:v>
                </c:pt>
                <c:pt idx="52">
                  <c:v>1.1439999999999999</c:v>
                </c:pt>
                <c:pt idx="53">
                  <c:v>1.1060000000000001</c:v>
                </c:pt>
                <c:pt idx="54">
                  <c:v>1.0780000000000001</c:v>
                </c:pt>
                <c:pt idx="55">
                  <c:v>1.0820000000000001</c:v>
                </c:pt>
                <c:pt idx="56">
                  <c:v>1.091</c:v>
                </c:pt>
                <c:pt idx="57">
                  <c:v>1.125</c:v>
                </c:pt>
                <c:pt idx="58">
                  <c:v>1.1479999999999999</c:v>
                </c:pt>
                <c:pt idx="59">
                  <c:v>1.1639999999999999</c:v>
                </c:pt>
                <c:pt idx="60">
                  <c:v>1.18</c:v>
                </c:pt>
                <c:pt idx="61">
                  <c:v>1.1779999999999999</c:v>
                </c:pt>
                <c:pt idx="62">
                  <c:v>1.169</c:v>
                </c:pt>
                <c:pt idx="63">
                  <c:v>1.1499999999999999</c:v>
                </c:pt>
                <c:pt idx="64">
                  <c:v>1.153</c:v>
                </c:pt>
                <c:pt idx="66">
                  <c:v>1.145</c:v>
                </c:pt>
                <c:pt idx="67">
                  <c:v>1.177</c:v>
                </c:pt>
                <c:pt idx="68">
                  <c:v>1.1879999999999999</c:v>
                </c:pt>
                <c:pt idx="69">
                  <c:v>1.1839999999999999</c:v>
                </c:pt>
                <c:pt idx="70">
                  <c:v>1.1879999999999999</c:v>
                </c:pt>
                <c:pt idx="71">
                  <c:v>1.177</c:v>
                </c:pt>
                <c:pt idx="72">
                  <c:v>1.1930000000000001</c:v>
                </c:pt>
                <c:pt idx="73">
                  <c:v>1.1879999999999999</c:v>
                </c:pt>
                <c:pt idx="74">
                  <c:v>1.1879999999999999</c:v>
                </c:pt>
                <c:pt idx="75">
                  <c:v>1.1890000000000001</c:v>
                </c:pt>
                <c:pt idx="76">
                  <c:v>1.1779999999999999</c:v>
                </c:pt>
                <c:pt idx="77">
                  <c:v>1.1739999999999999</c:v>
                </c:pt>
                <c:pt idx="78">
                  <c:v>1.173</c:v>
                </c:pt>
                <c:pt idx="79">
                  <c:v>1.1519999999999999</c:v>
                </c:pt>
                <c:pt idx="80">
                  <c:v>1.139</c:v>
                </c:pt>
                <c:pt idx="81">
                  <c:v>1.131</c:v>
                </c:pt>
                <c:pt idx="82">
                  <c:v>1.1120000000000001</c:v>
                </c:pt>
                <c:pt idx="83">
                  <c:v>1.097</c:v>
                </c:pt>
                <c:pt idx="84">
                  <c:v>1.087</c:v>
                </c:pt>
                <c:pt idx="85">
                  <c:v>1.077</c:v>
                </c:pt>
                <c:pt idx="86">
                  <c:v>1.0649999999999999</c:v>
                </c:pt>
                <c:pt idx="87">
                  <c:v>1.0840000000000001</c:v>
                </c:pt>
                <c:pt idx="88">
                  <c:v>1.0820000000000001</c:v>
                </c:pt>
                <c:pt idx="89">
                  <c:v>1.073</c:v>
                </c:pt>
                <c:pt idx="90">
                  <c:v>1.0760000000000001</c:v>
                </c:pt>
                <c:pt idx="91">
                  <c:v>1.071</c:v>
                </c:pt>
                <c:pt idx="92">
                  <c:v>1.0820000000000001</c:v>
                </c:pt>
                <c:pt idx="93">
                  <c:v>1.0620000000000001</c:v>
                </c:pt>
                <c:pt idx="94">
                  <c:v>1.048</c:v>
                </c:pt>
                <c:pt idx="95">
                  <c:v>1.0660000000000001</c:v>
                </c:pt>
                <c:pt idx="96">
                  <c:v>1.079</c:v>
                </c:pt>
                <c:pt idx="97">
                  <c:v>1.08</c:v>
                </c:pt>
                <c:pt idx="98">
                  <c:v>1.07</c:v>
                </c:pt>
                <c:pt idx="99">
                  <c:v>1.07</c:v>
                </c:pt>
                <c:pt idx="100">
                  <c:v>1.0409999999999999</c:v>
                </c:pt>
                <c:pt idx="101">
                  <c:v>1.02</c:v>
                </c:pt>
                <c:pt idx="104">
                  <c:v>0.98699999999999999</c:v>
                </c:pt>
                <c:pt idx="105">
                  <c:v>0.98099999999999998</c:v>
                </c:pt>
                <c:pt idx="106">
                  <c:v>0.95399999999999996</c:v>
                </c:pt>
                <c:pt idx="107">
                  <c:v>0.93600000000000005</c:v>
                </c:pt>
                <c:pt idx="108">
                  <c:v>0.94299999999999995</c:v>
                </c:pt>
                <c:pt idx="109">
                  <c:v>0.94799999999999995</c:v>
                </c:pt>
                <c:pt idx="110">
                  <c:v>0.93799999999999994</c:v>
                </c:pt>
                <c:pt idx="111">
                  <c:v>0.95299999999999996</c:v>
                </c:pt>
                <c:pt idx="112">
                  <c:v>0.95</c:v>
                </c:pt>
                <c:pt idx="113">
                  <c:v>0.95699999999999996</c:v>
                </c:pt>
                <c:pt idx="114">
                  <c:v>0.98299999999999998</c:v>
                </c:pt>
                <c:pt idx="115">
                  <c:v>0.98799999999999999</c:v>
                </c:pt>
                <c:pt idx="117">
                  <c:v>0.98199999999999998</c:v>
                </c:pt>
                <c:pt idx="118">
                  <c:v>0.97399999999999998</c:v>
                </c:pt>
                <c:pt idx="119">
                  <c:v>0.98799999999999999</c:v>
                </c:pt>
                <c:pt idx="120">
                  <c:v>1.0189999999999999</c:v>
                </c:pt>
                <c:pt idx="121">
                  <c:v>1.032</c:v>
                </c:pt>
                <c:pt idx="122">
                  <c:v>1.024</c:v>
                </c:pt>
                <c:pt idx="123">
                  <c:v>1.0309999999999999</c:v>
                </c:pt>
                <c:pt idx="124">
                  <c:v>1.0429999999999999</c:v>
                </c:pt>
                <c:pt idx="125">
                  <c:v>1.0680000000000001</c:v>
                </c:pt>
                <c:pt idx="126">
                  <c:v>1.07</c:v>
                </c:pt>
                <c:pt idx="127">
                  <c:v>1.0680000000000001</c:v>
                </c:pt>
                <c:pt idx="128">
                  <c:v>1.06</c:v>
                </c:pt>
                <c:pt idx="129">
                  <c:v>1.0620000000000001</c:v>
                </c:pt>
                <c:pt idx="130">
                  <c:v>1.0660000000000001</c:v>
                </c:pt>
                <c:pt idx="131">
                  <c:v>1.048</c:v>
                </c:pt>
                <c:pt idx="132">
                  <c:v>1.0449999999999999</c:v>
                </c:pt>
                <c:pt idx="133">
                  <c:v>1.048</c:v>
                </c:pt>
                <c:pt idx="134">
                  <c:v>1.0289999999999999</c:v>
                </c:pt>
                <c:pt idx="135">
                  <c:v>1.0129999999999999</c:v>
                </c:pt>
                <c:pt idx="136">
                  <c:v>1.0169999999999999</c:v>
                </c:pt>
                <c:pt idx="137">
                  <c:v>1.0449999999999999</c:v>
                </c:pt>
                <c:pt idx="138">
                  <c:v>1.044</c:v>
                </c:pt>
                <c:pt idx="139">
                  <c:v>1.0449999999999999</c:v>
                </c:pt>
                <c:pt idx="140">
                  <c:v>1.0529999999999999</c:v>
                </c:pt>
                <c:pt idx="141">
                  <c:v>1.04</c:v>
                </c:pt>
                <c:pt idx="142">
                  <c:v>1.0489999999999999</c:v>
                </c:pt>
                <c:pt idx="143">
                  <c:v>1.054</c:v>
                </c:pt>
                <c:pt idx="144">
                  <c:v>1.079</c:v>
                </c:pt>
                <c:pt idx="145">
                  <c:v>1.091</c:v>
                </c:pt>
                <c:pt idx="146">
                  <c:v>1.087</c:v>
                </c:pt>
                <c:pt idx="147">
                  <c:v>1.0900000000000001</c:v>
                </c:pt>
                <c:pt idx="148">
                  <c:v>1.075</c:v>
                </c:pt>
                <c:pt idx="149">
                  <c:v>1.0629999999999999</c:v>
                </c:pt>
                <c:pt idx="150">
                  <c:v>1.0629999999999999</c:v>
                </c:pt>
                <c:pt idx="151">
                  <c:v>1.0820000000000001</c:v>
                </c:pt>
                <c:pt idx="152">
                  <c:v>1.1100000000000001</c:v>
                </c:pt>
                <c:pt idx="153">
                  <c:v>1.111</c:v>
                </c:pt>
                <c:pt idx="154">
                  <c:v>1.1259999999999999</c:v>
                </c:pt>
                <c:pt idx="156">
                  <c:v>1.147</c:v>
                </c:pt>
                <c:pt idx="157">
                  <c:v>1.1419999999999999</c:v>
                </c:pt>
                <c:pt idx="158">
                  <c:v>1.133</c:v>
                </c:pt>
                <c:pt idx="159">
                  <c:v>1.125</c:v>
                </c:pt>
                <c:pt idx="160">
                  <c:v>1.121</c:v>
                </c:pt>
                <c:pt idx="161">
                  <c:v>1.1259999999999999</c:v>
                </c:pt>
                <c:pt idx="162">
                  <c:v>1.1259999999999999</c:v>
                </c:pt>
                <c:pt idx="163">
                  <c:v>1.131</c:v>
                </c:pt>
                <c:pt idx="164">
                  <c:v>1.143</c:v>
                </c:pt>
                <c:pt idx="165">
                  <c:v>1.1319999999999999</c:v>
                </c:pt>
                <c:pt idx="166">
                  <c:v>1.119</c:v>
                </c:pt>
                <c:pt idx="167">
                  <c:v>1.0980000000000001</c:v>
                </c:pt>
                <c:pt idx="168">
                  <c:v>1.095</c:v>
                </c:pt>
                <c:pt idx="169">
                  <c:v>1.1040000000000001</c:v>
                </c:pt>
                <c:pt idx="170">
                  <c:v>1.117</c:v>
                </c:pt>
                <c:pt idx="172">
                  <c:v>1.121</c:v>
                </c:pt>
                <c:pt idx="173">
                  <c:v>1.107</c:v>
                </c:pt>
                <c:pt idx="174">
                  <c:v>1.0900000000000001</c:v>
                </c:pt>
                <c:pt idx="175">
                  <c:v>1.087</c:v>
                </c:pt>
                <c:pt idx="176">
                  <c:v>1.091</c:v>
                </c:pt>
                <c:pt idx="177">
                  <c:v>1.0920000000000001</c:v>
                </c:pt>
                <c:pt idx="178">
                  <c:v>1.075</c:v>
                </c:pt>
                <c:pt idx="179">
                  <c:v>1.069</c:v>
                </c:pt>
                <c:pt idx="180">
                  <c:v>1.0669999999999999</c:v>
                </c:pt>
                <c:pt idx="181">
                  <c:v>1.073</c:v>
                </c:pt>
                <c:pt idx="182">
                  <c:v>1.0549999999999999</c:v>
                </c:pt>
                <c:pt idx="183">
                  <c:v>1.0620000000000001</c:v>
                </c:pt>
                <c:pt idx="184">
                  <c:v>1.056</c:v>
                </c:pt>
                <c:pt idx="185">
                  <c:v>1.0580000000000001</c:v>
                </c:pt>
                <c:pt idx="186">
                  <c:v>1.0580000000000001</c:v>
                </c:pt>
                <c:pt idx="187">
                  <c:v>1.069</c:v>
                </c:pt>
                <c:pt idx="188">
                  <c:v>1.069</c:v>
                </c:pt>
                <c:pt idx="189">
                  <c:v>1.0669999999999999</c:v>
                </c:pt>
                <c:pt idx="190">
                  <c:v>1.0669999999999999</c:v>
                </c:pt>
                <c:pt idx="191">
                  <c:v>1.0880000000000001</c:v>
                </c:pt>
                <c:pt idx="192">
                  <c:v>1.103</c:v>
                </c:pt>
                <c:pt idx="193">
                  <c:v>1.0980000000000001</c:v>
                </c:pt>
                <c:pt idx="194">
                  <c:v>1.1040000000000001</c:v>
                </c:pt>
                <c:pt idx="195">
                  <c:v>1.115</c:v>
                </c:pt>
                <c:pt idx="196">
                  <c:v>1.117</c:v>
                </c:pt>
                <c:pt idx="197">
                  <c:v>1.111</c:v>
                </c:pt>
                <c:pt idx="198">
                  <c:v>1.117</c:v>
                </c:pt>
                <c:pt idx="199">
                  <c:v>1.1200000000000001</c:v>
                </c:pt>
                <c:pt idx="200">
                  <c:v>1.133</c:v>
                </c:pt>
                <c:pt idx="201">
                  <c:v>1.1519999999999999</c:v>
                </c:pt>
                <c:pt idx="202">
                  <c:v>1.1439999999999999</c:v>
                </c:pt>
                <c:pt idx="203">
                  <c:v>1.143</c:v>
                </c:pt>
                <c:pt idx="204">
                  <c:v>1.145</c:v>
                </c:pt>
                <c:pt idx="205">
                  <c:v>1.1379999999999999</c:v>
                </c:pt>
                <c:pt idx="206">
                  <c:v>1.1459999999999999</c:v>
                </c:pt>
                <c:pt idx="208">
                  <c:v>1.157</c:v>
                </c:pt>
                <c:pt idx="209">
                  <c:v>1.1559999999999999</c:v>
                </c:pt>
                <c:pt idx="210">
                  <c:v>1.159</c:v>
                </c:pt>
                <c:pt idx="211">
                  <c:v>1.155</c:v>
                </c:pt>
                <c:pt idx="212">
                  <c:v>1.1559999999999999</c:v>
                </c:pt>
                <c:pt idx="213">
                  <c:v>1.1539999999999999</c:v>
                </c:pt>
                <c:pt idx="214">
                  <c:v>1.139</c:v>
                </c:pt>
                <c:pt idx="215">
                  <c:v>1.1319999999999999</c:v>
                </c:pt>
                <c:pt idx="216">
                  <c:v>1.127</c:v>
                </c:pt>
                <c:pt idx="217">
                  <c:v>1.1339999999999999</c:v>
                </c:pt>
                <c:pt idx="218">
                  <c:v>1.1200000000000001</c:v>
                </c:pt>
                <c:pt idx="219">
                  <c:v>1.1220000000000001</c:v>
                </c:pt>
                <c:pt idx="220">
                  <c:v>1.155</c:v>
                </c:pt>
                <c:pt idx="222">
                  <c:v>1.1539999999999999</c:v>
                </c:pt>
                <c:pt idx="223">
                  <c:v>1.1679999999999999</c:v>
                </c:pt>
                <c:pt idx="224">
                  <c:v>1.173</c:v>
                </c:pt>
                <c:pt idx="225">
                  <c:v>1.19</c:v>
                </c:pt>
                <c:pt idx="226">
                  <c:v>1.1950000000000001</c:v>
                </c:pt>
                <c:pt idx="227">
                  <c:v>1.2130000000000001</c:v>
                </c:pt>
                <c:pt idx="228">
                  <c:v>1.2330000000000001</c:v>
                </c:pt>
                <c:pt idx="229">
                  <c:v>1.2589999999999999</c:v>
                </c:pt>
                <c:pt idx="230">
                  <c:v>1.258</c:v>
                </c:pt>
                <c:pt idx="231">
                  <c:v>1.244</c:v>
                </c:pt>
                <c:pt idx="232">
                  <c:v>1.2430000000000001</c:v>
                </c:pt>
                <c:pt idx="233">
                  <c:v>1.232</c:v>
                </c:pt>
                <c:pt idx="234">
                  <c:v>1.24</c:v>
                </c:pt>
                <c:pt idx="235">
                  <c:v>1.2430000000000001</c:v>
                </c:pt>
                <c:pt idx="236">
                  <c:v>1.2330000000000001</c:v>
                </c:pt>
                <c:pt idx="237">
                  <c:v>1.2250000000000001</c:v>
                </c:pt>
                <c:pt idx="238">
                  <c:v>1.228</c:v>
                </c:pt>
                <c:pt idx="239">
                  <c:v>1.224</c:v>
                </c:pt>
                <c:pt idx="240">
                  <c:v>1.226</c:v>
                </c:pt>
                <c:pt idx="241">
                  <c:v>1.232</c:v>
                </c:pt>
                <c:pt idx="242">
                  <c:v>1.2350000000000001</c:v>
                </c:pt>
                <c:pt idx="243">
                  <c:v>1.25</c:v>
                </c:pt>
                <c:pt idx="244">
                  <c:v>1.266</c:v>
                </c:pt>
                <c:pt idx="245">
                  <c:v>1.274</c:v>
                </c:pt>
                <c:pt idx="246">
                  <c:v>1.2749999999999999</c:v>
                </c:pt>
                <c:pt idx="247">
                  <c:v>1.28</c:v>
                </c:pt>
                <c:pt idx="248">
                  <c:v>1.3080000000000001</c:v>
                </c:pt>
                <c:pt idx="249">
                  <c:v>1.319</c:v>
                </c:pt>
                <c:pt idx="250">
                  <c:v>1.3240000000000001</c:v>
                </c:pt>
                <c:pt idx="251">
                  <c:v>1.321</c:v>
                </c:pt>
                <c:pt idx="252">
                  <c:v>1.323</c:v>
                </c:pt>
                <c:pt idx="253">
                  <c:v>1.319</c:v>
                </c:pt>
                <c:pt idx="254">
                  <c:v>1.3149999999999999</c:v>
                </c:pt>
                <c:pt idx="255">
                  <c:v>1.3120000000000001</c:v>
                </c:pt>
                <c:pt idx="256">
                  <c:v>1.284</c:v>
                </c:pt>
                <c:pt idx="257">
                  <c:v>1.2450000000000001</c:v>
                </c:pt>
                <c:pt idx="258">
                  <c:v>1.2190000000000001</c:v>
                </c:pt>
                <c:pt idx="261">
                  <c:v>1.175</c:v>
                </c:pt>
                <c:pt idx="262">
                  <c:v>1.177</c:v>
                </c:pt>
                <c:pt idx="263">
                  <c:v>1.212</c:v>
                </c:pt>
                <c:pt idx="264">
                  <c:v>1.18</c:v>
                </c:pt>
                <c:pt idx="265">
                  <c:v>1.1779999999999999</c:v>
                </c:pt>
                <c:pt idx="266">
                  <c:v>1.19</c:v>
                </c:pt>
                <c:pt idx="267">
                  <c:v>1.1990000000000001</c:v>
                </c:pt>
                <c:pt idx="268">
                  <c:v>1.212</c:v>
                </c:pt>
                <c:pt idx="269">
                  <c:v>1.2150000000000001</c:v>
                </c:pt>
                <c:pt idx="270">
                  <c:v>1.21</c:v>
                </c:pt>
                <c:pt idx="271">
                  <c:v>1.208</c:v>
                </c:pt>
                <c:pt idx="272">
                  <c:v>1.2050000000000001</c:v>
                </c:pt>
                <c:pt idx="273">
                  <c:v>1.214</c:v>
                </c:pt>
                <c:pt idx="274">
                  <c:v>1.222</c:v>
                </c:pt>
                <c:pt idx="275">
                  <c:v>1.232</c:v>
                </c:pt>
                <c:pt idx="277">
                  <c:v>1.246</c:v>
                </c:pt>
                <c:pt idx="278">
                  <c:v>1.238</c:v>
                </c:pt>
                <c:pt idx="279">
                  <c:v>1.244</c:v>
                </c:pt>
                <c:pt idx="280">
                  <c:v>1.2490000000000001</c:v>
                </c:pt>
                <c:pt idx="281">
                  <c:v>1.2490000000000001</c:v>
                </c:pt>
                <c:pt idx="282">
                  <c:v>1.2370000000000001</c:v>
                </c:pt>
                <c:pt idx="283">
                  <c:v>1.2410000000000001</c:v>
                </c:pt>
                <c:pt idx="284">
                  <c:v>1.1970000000000001</c:v>
                </c:pt>
                <c:pt idx="285">
                  <c:v>1.1870000000000001</c:v>
                </c:pt>
                <c:pt idx="286">
                  <c:v>1.1950000000000001</c:v>
                </c:pt>
                <c:pt idx="287">
                  <c:v>1.2070000000000001</c:v>
                </c:pt>
                <c:pt idx="288">
                  <c:v>1.208</c:v>
                </c:pt>
                <c:pt idx="289">
                  <c:v>1.1919999999999999</c:v>
                </c:pt>
                <c:pt idx="290">
                  <c:v>1.194</c:v>
                </c:pt>
                <c:pt idx="291">
                  <c:v>1.198</c:v>
                </c:pt>
                <c:pt idx="292">
                  <c:v>1.18</c:v>
                </c:pt>
                <c:pt idx="293">
                  <c:v>1.1759999999999999</c:v>
                </c:pt>
                <c:pt idx="294">
                  <c:v>1.18</c:v>
                </c:pt>
                <c:pt idx="295">
                  <c:v>1.181</c:v>
                </c:pt>
                <c:pt idx="296">
                  <c:v>1.1970000000000001</c:v>
                </c:pt>
                <c:pt idx="297">
                  <c:v>1.2</c:v>
                </c:pt>
                <c:pt idx="298">
                  <c:v>1.2310000000000001</c:v>
                </c:pt>
                <c:pt idx="299">
                  <c:v>1.216</c:v>
                </c:pt>
                <c:pt idx="300">
                  <c:v>1.21</c:v>
                </c:pt>
                <c:pt idx="301">
                  <c:v>1.206</c:v>
                </c:pt>
                <c:pt idx="302">
                  <c:v>1.202</c:v>
                </c:pt>
                <c:pt idx="303">
                  <c:v>1.2050000000000001</c:v>
                </c:pt>
                <c:pt idx="304">
                  <c:v>1.202</c:v>
                </c:pt>
                <c:pt idx="305">
                  <c:v>1.2050000000000001</c:v>
                </c:pt>
                <c:pt idx="306">
                  <c:v>1.2070000000000001</c:v>
                </c:pt>
                <c:pt idx="307">
                  <c:v>1.204</c:v>
                </c:pt>
                <c:pt idx="308">
                  <c:v>1.2050000000000001</c:v>
                </c:pt>
                <c:pt idx="309">
                  <c:v>1.21</c:v>
                </c:pt>
                <c:pt idx="310">
                  <c:v>1.1990000000000001</c:v>
                </c:pt>
                <c:pt idx="313">
                  <c:v>1.2210000000000001</c:v>
                </c:pt>
                <c:pt idx="314">
                  <c:v>1.2210000000000001</c:v>
                </c:pt>
                <c:pt idx="315">
                  <c:v>1.2090000000000001</c:v>
                </c:pt>
                <c:pt idx="316">
                  <c:v>1.202</c:v>
                </c:pt>
                <c:pt idx="317">
                  <c:v>1.1859999999999999</c:v>
                </c:pt>
                <c:pt idx="318">
                  <c:v>1.1759999999999999</c:v>
                </c:pt>
                <c:pt idx="319">
                  <c:v>1.1599999999999999</c:v>
                </c:pt>
                <c:pt idx="320">
                  <c:v>1.171</c:v>
                </c:pt>
                <c:pt idx="321">
                  <c:v>1.1379999999999999</c:v>
                </c:pt>
                <c:pt idx="322">
                  <c:v>1.117</c:v>
                </c:pt>
                <c:pt idx="323">
                  <c:v>1.0529999999999999</c:v>
                </c:pt>
                <c:pt idx="324">
                  <c:v>1.06</c:v>
                </c:pt>
                <c:pt idx="325">
                  <c:v>1.0629999999999999</c:v>
                </c:pt>
                <c:pt idx="326">
                  <c:v>1.06</c:v>
                </c:pt>
                <c:pt idx="328">
                  <c:v>1.026</c:v>
                </c:pt>
                <c:pt idx="329">
                  <c:v>1.012</c:v>
                </c:pt>
                <c:pt idx="330">
                  <c:v>0.998</c:v>
                </c:pt>
                <c:pt idx="331">
                  <c:v>0.996</c:v>
                </c:pt>
                <c:pt idx="332">
                  <c:v>0.97799999999999998</c:v>
                </c:pt>
                <c:pt idx="333">
                  <c:v>0.98299999999999998</c:v>
                </c:pt>
                <c:pt idx="334">
                  <c:v>0.98399999999999999</c:v>
                </c:pt>
                <c:pt idx="335">
                  <c:v>0.99099999999999999</c:v>
                </c:pt>
                <c:pt idx="336">
                  <c:v>0.999</c:v>
                </c:pt>
                <c:pt idx="337">
                  <c:v>1.01</c:v>
                </c:pt>
                <c:pt idx="338">
                  <c:v>1.0189999999999999</c:v>
                </c:pt>
                <c:pt idx="339">
                  <c:v>1.0169999999999999</c:v>
                </c:pt>
                <c:pt idx="340">
                  <c:v>1.0269999999999999</c:v>
                </c:pt>
                <c:pt idx="341">
                  <c:v>1.0309999999999999</c:v>
                </c:pt>
                <c:pt idx="342">
                  <c:v>1.028</c:v>
                </c:pt>
                <c:pt idx="343">
                  <c:v>1.03</c:v>
                </c:pt>
                <c:pt idx="344">
                  <c:v>1.026</c:v>
                </c:pt>
                <c:pt idx="345">
                  <c:v>1.028</c:v>
                </c:pt>
                <c:pt idx="346">
                  <c:v>1.024</c:v>
                </c:pt>
                <c:pt idx="347">
                  <c:v>1.0309999999999999</c:v>
                </c:pt>
                <c:pt idx="348">
                  <c:v>1.026</c:v>
                </c:pt>
                <c:pt idx="349">
                  <c:v>1.0189999999999999</c:v>
                </c:pt>
                <c:pt idx="350">
                  <c:v>1.0149999999999999</c:v>
                </c:pt>
                <c:pt idx="351">
                  <c:v>1.0089999999999999</c:v>
                </c:pt>
                <c:pt idx="352">
                  <c:v>1.008</c:v>
                </c:pt>
                <c:pt idx="353">
                  <c:v>1.006</c:v>
                </c:pt>
                <c:pt idx="354">
                  <c:v>1</c:v>
                </c:pt>
                <c:pt idx="355">
                  <c:v>0.98599999999999999</c:v>
                </c:pt>
                <c:pt idx="356">
                  <c:v>0.98599999999999999</c:v>
                </c:pt>
                <c:pt idx="357">
                  <c:v>0.99399999999999999</c:v>
                </c:pt>
                <c:pt idx="358">
                  <c:v>1.0009999999999999</c:v>
                </c:pt>
                <c:pt idx="359">
                  <c:v>1.0209999999999999</c:v>
                </c:pt>
                <c:pt idx="360">
                  <c:v>1.0269999999999999</c:v>
                </c:pt>
                <c:pt idx="361">
                  <c:v>1.042</c:v>
                </c:pt>
                <c:pt idx="362">
                  <c:v>1.0409999999999999</c:v>
                </c:pt>
                <c:pt idx="363">
                  <c:v>1.0429999999999999</c:v>
                </c:pt>
                <c:pt idx="366">
                  <c:v>1.069</c:v>
                </c:pt>
                <c:pt idx="367">
                  <c:v>1.083</c:v>
                </c:pt>
                <c:pt idx="368">
                  <c:v>1.0880000000000001</c:v>
                </c:pt>
                <c:pt idx="369">
                  <c:v>1.085</c:v>
                </c:pt>
                <c:pt idx="370">
                  <c:v>1.101</c:v>
                </c:pt>
                <c:pt idx="371">
                  <c:v>1.123</c:v>
                </c:pt>
                <c:pt idx="372">
                  <c:v>1.135</c:v>
                </c:pt>
                <c:pt idx="373">
                  <c:v>1.147</c:v>
                </c:pt>
                <c:pt idx="374">
                  <c:v>1.1559999999999999</c:v>
                </c:pt>
                <c:pt idx="375">
                  <c:v>1.1679999999999999</c:v>
                </c:pt>
                <c:pt idx="376">
                  <c:v>1.163</c:v>
                </c:pt>
                <c:pt idx="377">
                  <c:v>1.167</c:v>
                </c:pt>
                <c:pt idx="379">
                  <c:v>1.163</c:v>
                </c:pt>
                <c:pt idx="380">
                  <c:v>1.1679999999999999</c:v>
                </c:pt>
                <c:pt idx="381">
                  <c:v>1.17</c:v>
                </c:pt>
                <c:pt idx="382">
                  <c:v>1.173</c:v>
                </c:pt>
                <c:pt idx="383">
                  <c:v>1.19</c:v>
                </c:pt>
                <c:pt idx="384">
                  <c:v>1.1870000000000001</c:v>
                </c:pt>
                <c:pt idx="385">
                  <c:v>1.1859999999999999</c:v>
                </c:pt>
                <c:pt idx="386">
                  <c:v>1.1879999999999999</c:v>
                </c:pt>
                <c:pt idx="387">
                  <c:v>1.194</c:v>
                </c:pt>
                <c:pt idx="388">
                  <c:v>1.2030000000000001</c:v>
                </c:pt>
                <c:pt idx="389">
                  <c:v>1.2130000000000001</c:v>
                </c:pt>
                <c:pt idx="390">
                  <c:v>1.224</c:v>
                </c:pt>
                <c:pt idx="391">
                  <c:v>1.2270000000000001</c:v>
                </c:pt>
                <c:pt idx="392">
                  <c:v>1.2450000000000001</c:v>
                </c:pt>
                <c:pt idx="393">
                  <c:v>1.2390000000000001</c:v>
                </c:pt>
                <c:pt idx="394">
                  <c:v>1.2430000000000001</c:v>
                </c:pt>
                <c:pt idx="395">
                  <c:v>1.2490000000000001</c:v>
                </c:pt>
                <c:pt idx="396">
                  <c:v>1.248</c:v>
                </c:pt>
                <c:pt idx="397">
                  <c:v>1.248</c:v>
                </c:pt>
                <c:pt idx="398">
                  <c:v>1.24</c:v>
                </c:pt>
                <c:pt idx="399">
                  <c:v>1.252</c:v>
                </c:pt>
                <c:pt idx="400">
                  <c:v>1.25</c:v>
                </c:pt>
                <c:pt idx="401">
                  <c:v>1.252</c:v>
                </c:pt>
                <c:pt idx="402">
                  <c:v>1.2589999999999999</c:v>
                </c:pt>
                <c:pt idx="403">
                  <c:v>1.2769999999999999</c:v>
                </c:pt>
                <c:pt idx="404">
                  <c:v>1.3069999999999999</c:v>
                </c:pt>
                <c:pt idx="405">
                  <c:v>1.353</c:v>
                </c:pt>
                <c:pt idx="406">
                  <c:v>1.38</c:v>
                </c:pt>
                <c:pt idx="407">
                  <c:v>1.3979999999999999</c:v>
                </c:pt>
                <c:pt idx="408">
                  <c:v>1.4019999999999999</c:v>
                </c:pt>
                <c:pt idx="409">
                  <c:v>1.411</c:v>
                </c:pt>
                <c:pt idx="410">
                  <c:v>1.4179999999999999</c:v>
                </c:pt>
                <c:pt idx="411">
                  <c:v>1.4059999999999999</c:v>
                </c:pt>
                <c:pt idx="412">
                  <c:v>1.407</c:v>
                </c:pt>
                <c:pt idx="413">
                  <c:v>1.3919999999999999</c:v>
                </c:pt>
                <c:pt idx="414">
                  <c:v>1.3879999999999999</c:v>
                </c:pt>
                <c:pt idx="415">
                  <c:v>1.389</c:v>
                </c:pt>
                <c:pt idx="417">
                  <c:v>1.38</c:v>
                </c:pt>
                <c:pt idx="418">
                  <c:v>1.395</c:v>
                </c:pt>
                <c:pt idx="419">
                  <c:v>1.4079999999999999</c:v>
                </c:pt>
                <c:pt idx="420">
                  <c:v>1.4179999999999999</c:v>
                </c:pt>
                <c:pt idx="421">
                  <c:v>1.43</c:v>
                </c:pt>
                <c:pt idx="422">
                  <c:v>1.4410000000000001</c:v>
                </c:pt>
                <c:pt idx="423">
                  <c:v>1.4570000000000001</c:v>
                </c:pt>
                <c:pt idx="424">
                  <c:v>1.464</c:v>
                </c:pt>
                <c:pt idx="425">
                  <c:v>1.52</c:v>
                </c:pt>
                <c:pt idx="426">
                  <c:v>1.7190000000000001</c:v>
                </c:pt>
                <c:pt idx="427">
                  <c:v>2.0230000000000001</c:v>
                </c:pt>
                <c:pt idx="428">
                  <c:v>1.8280000000000001</c:v>
                </c:pt>
                <c:pt idx="429">
                  <c:v>1.8979999999999999</c:v>
                </c:pt>
                <c:pt idx="430">
                  <c:v>1.843</c:v>
                </c:pt>
                <c:pt idx="431">
                  <c:v>1.7969999999999999</c:v>
                </c:pt>
                <c:pt idx="433">
                  <c:v>1.8320000000000001</c:v>
                </c:pt>
                <c:pt idx="434">
                  <c:v>1.859</c:v>
                </c:pt>
                <c:pt idx="435">
                  <c:v>1.875</c:v>
                </c:pt>
                <c:pt idx="436">
                  <c:v>1.8580000000000001</c:v>
                </c:pt>
                <c:pt idx="437">
                  <c:v>1.839</c:v>
                </c:pt>
                <c:pt idx="438">
                  <c:v>1.8260000000000001</c:v>
                </c:pt>
                <c:pt idx="439">
                  <c:v>1.923</c:v>
                </c:pt>
                <c:pt idx="440">
                  <c:v>2.0230000000000001</c:v>
                </c:pt>
                <c:pt idx="441">
                  <c:v>2.069</c:v>
                </c:pt>
                <c:pt idx="442">
                  <c:v>2.0790000000000002</c:v>
                </c:pt>
                <c:pt idx="443">
                  <c:v>2.0720000000000001</c:v>
                </c:pt>
                <c:pt idx="444">
                  <c:v>2.0920000000000001</c:v>
                </c:pt>
                <c:pt idx="445">
                  <c:v>2.036</c:v>
                </c:pt>
                <c:pt idx="446">
                  <c:v>2.0099999999999998</c:v>
                </c:pt>
                <c:pt idx="447">
                  <c:v>1.976</c:v>
                </c:pt>
                <c:pt idx="448">
                  <c:v>1.8660000000000001</c:v>
                </c:pt>
                <c:pt idx="449">
                  <c:v>1.77</c:v>
                </c:pt>
                <c:pt idx="450">
                  <c:v>1.7989999999999999</c:v>
                </c:pt>
                <c:pt idx="451">
                  <c:v>1.865</c:v>
                </c:pt>
                <c:pt idx="452">
                  <c:v>1.9</c:v>
                </c:pt>
                <c:pt idx="453">
                  <c:v>1.958</c:v>
                </c:pt>
                <c:pt idx="454">
                  <c:v>1.9330000000000001</c:v>
                </c:pt>
                <c:pt idx="455">
                  <c:v>1.917</c:v>
                </c:pt>
                <c:pt idx="456">
                  <c:v>1.9550000000000001</c:v>
                </c:pt>
                <c:pt idx="457">
                  <c:v>2.0070000000000001</c:v>
                </c:pt>
                <c:pt idx="458">
                  <c:v>2.048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C4CA-4A7B-AA4E-C0C67F31C8F0}"/>
            </c:ext>
          </c:extLst>
        </c:ser>
        <c:ser>
          <c:idx val="4"/>
          <c:order val="4"/>
          <c:tx>
            <c:strRef>
              <c:f>'Ceny s daní'!$B$11</c:f>
              <c:strCache>
                <c:ptCount val="1"/>
                <c:pt idx="0">
                  <c:v>Slovensko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FF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Data!$D$4:$TL$4</c:f>
              <c:numCache>
                <c:formatCode>dd/mm/yy;@</c:formatCode>
                <c:ptCount val="529"/>
                <c:pt idx="0">
                  <c:v>41645</c:v>
                </c:pt>
                <c:pt idx="1">
                  <c:v>41652</c:v>
                </c:pt>
                <c:pt idx="2">
                  <c:v>41659</c:v>
                </c:pt>
                <c:pt idx="3">
                  <c:v>41666</c:v>
                </c:pt>
                <c:pt idx="4">
                  <c:v>41673</c:v>
                </c:pt>
                <c:pt idx="5">
                  <c:v>41680</c:v>
                </c:pt>
                <c:pt idx="6">
                  <c:v>41687</c:v>
                </c:pt>
                <c:pt idx="7">
                  <c:v>41694</c:v>
                </c:pt>
                <c:pt idx="8">
                  <c:v>41701</c:v>
                </c:pt>
                <c:pt idx="9">
                  <c:v>41708</c:v>
                </c:pt>
                <c:pt idx="10">
                  <c:v>41715</c:v>
                </c:pt>
                <c:pt idx="11">
                  <c:v>41722</c:v>
                </c:pt>
                <c:pt idx="12">
                  <c:v>41729</c:v>
                </c:pt>
                <c:pt idx="13">
                  <c:v>41736</c:v>
                </c:pt>
                <c:pt idx="14">
                  <c:v>41743</c:v>
                </c:pt>
                <c:pt idx="15">
                  <c:v>41750</c:v>
                </c:pt>
                <c:pt idx="16">
                  <c:v>41757</c:v>
                </c:pt>
                <c:pt idx="17">
                  <c:v>41764</c:v>
                </c:pt>
                <c:pt idx="18">
                  <c:v>41771</c:v>
                </c:pt>
                <c:pt idx="19">
                  <c:v>41778</c:v>
                </c:pt>
                <c:pt idx="20">
                  <c:v>41785</c:v>
                </c:pt>
                <c:pt idx="21">
                  <c:v>41792</c:v>
                </c:pt>
                <c:pt idx="22">
                  <c:v>41799</c:v>
                </c:pt>
                <c:pt idx="23">
                  <c:v>41806</c:v>
                </c:pt>
                <c:pt idx="24">
                  <c:v>41813</c:v>
                </c:pt>
                <c:pt idx="25">
                  <c:v>41820</c:v>
                </c:pt>
                <c:pt idx="26">
                  <c:v>41827</c:v>
                </c:pt>
                <c:pt idx="27">
                  <c:v>41834</c:v>
                </c:pt>
                <c:pt idx="28">
                  <c:v>41841</c:v>
                </c:pt>
                <c:pt idx="29">
                  <c:v>41848</c:v>
                </c:pt>
                <c:pt idx="30">
                  <c:v>41855</c:v>
                </c:pt>
                <c:pt idx="31">
                  <c:v>41862</c:v>
                </c:pt>
                <c:pt idx="32">
                  <c:v>41869</c:v>
                </c:pt>
                <c:pt idx="33">
                  <c:v>41876</c:v>
                </c:pt>
                <c:pt idx="34">
                  <c:v>41883</c:v>
                </c:pt>
                <c:pt idx="35">
                  <c:v>41890</c:v>
                </c:pt>
                <c:pt idx="36">
                  <c:v>41897</c:v>
                </c:pt>
                <c:pt idx="37">
                  <c:v>41904</c:v>
                </c:pt>
                <c:pt idx="38">
                  <c:v>41911</c:v>
                </c:pt>
                <c:pt idx="39">
                  <c:v>41918</c:v>
                </c:pt>
                <c:pt idx="40">
                  <c:v>41925</c:v>
                </c:pt>
                <c:pt idx="41">
                  <c:v>41932</c:v>
                </c:pt>
                <c:pt idx="42">
                  <c:v>41939</c:v>
                </c:pt>
                <c:pt idx="43">
                  <c:v>41946</c:v>
                </c:pt>
                <c:pt idx="44">
                  <c:v>41953</c:v>
                </c:pt>
                <c:pt idx="45">
                  <c:v>41960</c:v>
                </c:pt>
                <c:pt idx="46">
                  <c:v>41967</c:v>
                </c:pt>
                <c:pt idx="47">
                  <c:v>41974</c:v>
                </c:pt>
                <c:pt idx="48">
                  <c:v>41981</c:v>
                </c:pt>
                <c:pt idx="49">
                  <c:v>41988</c:v>
                </c:pt>
                <c:pt idx="50">
                  <c:v>41995</c:v>
                </c:pt>
                <c:pt idx="51">
                  <c:v>42002</c:v>
                </c:pt>
                <c:pt idx="52">
                  <c:v>42009</c:v>
                </c:pt>
                <c:pt idx="53">
                  <c:v>42016</c:v>
                </c:pt>
                <c:pt idx="54">
                  <c:v>42023</c:v>
                </c:pt>
                <c:pt idx="55">
                  <c:v>42030</c:v>
                </c:pt>
                <c:pt idx="56">
                  <c:v>42037</c:v>
                </c:pt>
                <c:pt idx="57">
                  <c:v>42044</c:v>
                </c:pt>
                <c:pt idx="58">
                  <c:v>42051</c:v>
                </c:pt>
                <c:pt idx="59">
                  <c:v>42058</c:v>
                </c:pt>
                <c:pt idx="60">
                  <c:v>42065</c:v>
                </c:pt>
                <c:pt idx="61">
                  <c:v>42072</c:v>
                </c:pt>
                <c:pt idx="62">
                  <c:v>42079</c:v>
                </c:pt>
                <c:pt idx="63">
                  <c:v>42086</c:v>
                </c:pt>
                <c:pt idx="64">
                  <c:v>42093</c:v>
                </c:pt>
                <c:pt idx="65">
                  <c:v>42100</c:v>
                </c:pt>
                <c:pt idx="66">
                  <c:v>42107</c:v>
                </c:pt>
                <c:pt idx="67">
                  <c:v>42114</c:v>
                </c:pt>
                <c:pt idx="68">
                  <c:v>42121</c:v>
                </c:pt>
                <c:pt idx="69">
                  <c:v>42128</c:v>
                </c:pt>
                <c:pt idx="70">
                  <c:v>42135</c:v>
                </c:pt>
                <c:pt idx="71">
                  <c:v>42142</c:v>
                </c:pt>
                <c:pt idx="72">
                  <c:v>42149</c:v>
                </c:pt>
                <c:pt idx="73">
                  <c:v>42156</c:v>
                </c:pt>
                <c:pt idx="74">
                  <c:v>42163</c:v>
                </c:pt>
                <c:pt idx="75">
                  <c:v>42170</c:v>
                </c:pt>
                <c:pt idx="76">
                  <c:v>42177</c:v>
                </c:pt>
                <c:pt idx="77">
                  <c:v>42184</c:v>
                </c:pt>
                <c:pt idx="78">
                  <c:v>42191</c:v>
                </c:pt>
                <c:pt idx="79">
                  <c:v>42198</c:v>
                </c:pt>
                <c:pt idx="80">
                  <c:v>42205</c:v>
                </c:pt>
                <c:pt idx="81">
                  <c:v>42212</c:v>
                </c:pt>
                <c:pt idx="82">
                  <c:v>42219</c:v>
                </c:pt>
                <c:pt idx="83">
                  <c:v>42226</c:v>
                </c:pt>
                <c:pt idx="84">
                  <c:v>42233</c:v>
                </c:pt>
                <c:pt idx="85">
                  <c:v>42240</c:v>
                </c:pt>
                <c:pt idx="86">
                  <c:v>42247</c:v>
                </c:pt>
                <c:pt idx="87">
                  <c:v>42254</c:v>
                </c:pt>
                <c:pt idx="88">
                  <c:v>42261</c:v>
                </c:pt>
                <c:pt idx="89">
                  <c:v>42268</c:v>
                </c:pt>
                <c:pt idx="90">
                  <c:v>42275</c:v>
                </c:pt>
                <c:pt idx="91">
                  <c:v>42282</c:v>
                </c:pt>
                <c:pt idx="92">
                  <c:v>42289</c:v>
                </c:pt>
                <c:pt idx="93">
                  <c:v>42296</c:v>
                </c:pt>
                <c:pt idx="94">
                  <c:v>42303</c:v>
                </c:pt>
                <c:pt idx="95">
                  <c:v>42310</c:v>
                </c:pt>
                <c:pt idx="96">
                  <c:v>42317</c:v>
                </c:pt>
                <c:pt idx="97">
                  <c:v>42324</c:v>
                </c:pt>
                <c:pt idx="98">
                  <c:v>42331</c:v>
                </c:pt>
                <c:pt idx="99">
                  <c:v>42338</c:v>
                </c:pt>
                <c:pt idx="100">
                  <c:v>42345</c:v>
                </c:pt>
                <c:pt idx="101">
                  <c:v>42352</c:v>
                </c:pt>
                <c:pt idx="102">
                  <c:v>42359</c:v>
                </c:pt>
                <c:pt idx="103">
                  <c:v>42366</c:v>
                </c:pt>
                <c:pt idx="104">
                  <c:v>42373</c:v>
                </c:pt>
                <c:pt idx="105">
                  <c:v>42380</c:v>
                </c:pt>
                <c:pt idx="106">
                  <c:v>42387</c:v>
                </c:pt>
                <c:pt idx="107">
                  <c:v>42394</c:v>
                </c:pt>
                <c:pt idx="108">
                  <c:v>42401</c:v>
                </c:pt>
                <c:pt idx="109">
                  <c:v>42408</c:v>
                </c:pt>
                <c:pt idx="110">
                  <c:v>42415</c:v>
                </c:pt>
                <c:pt idx="111">
                  <c:v>42422</c:v>
                </c:pt>
                <c:pt idx="112">
                  <c:v>42429</c:v>
                </c:pt>
                <c:pt idx="113">
                  <c:v>42436</c:v>
                </c:pt>
                <c:pt idx="114">
                  <c:v>42443</c:v>
                </c:pt>
                <c:pt idx="115">
                  <c:v>42450</c:v>
                </c:pt>
                <c:pt idx="116">
                  <c:v>42457</c:v>
                </c:pt>
                <c:pt idx="117">
                  <c:v>42464</c:v>
                </c:pt>
                <c:pt idx="118">
                  <c:v>42471</c:v>
                </c:pt>
                <c:pt idx="119">
                  <c:v>42478</c:v>
                </c:pt>
                <c:pt idx="120">
                  <c:v>42485</c:v>
                </c:pt>
                <c:pt idx="121">
                  <c:v>42492</c:v>
                </c:pt>
                <c:pt idx="122">
                  <c:v>42499</c:v>
                </c:pt>
                <c:pt idx="123">
                  <c:v>42506</c:v>
                </c:pt>
                <c:pt idx="124">
                  <c:v>42513</c:v>
                </c:pt>
                <c:pt idx="125">
                  <c:v>42520</c:v>
                </c:pt>
                <c:pt idx="126">
                  <c:v>42527</c:v>
                </c:pt>
                <c:pt idx="127">
                  <c:v>42534</c:v>
                </c:pt>
                <c:pt idx="128">
                  <c:v>42541</c:v>
                </c:pt>
                <c:pt idx="129">
                  <c:v>42548</c:v>
                </c:pt>
                <c:pt idx="130">
                  <c:v>42555</c:v>
                </c:pt>
                <c:pt idx="131">
                  <c:v>42562</c:v>
                </c:pt>
                <c:pt idx="132">
                  <c:v>42569</c:v>
                </c:pt>
                <c:pt idx="133">
                  <c:v>42576</c:v>
                </c:pt>
                <c:pt idx="134">
                  <c:v>42583</c:v>
                </c:pt>
                <c:pt idx="135">
                  <c:v>42590</c:v>
                </c:pt>
                <c:pt idx="136">
                  <c:v>42597</c:v>
                </c:pt>
                <c:pt idx="137">
                  <c:v>42604</c:v>
                </c:pt>
                <c:pt idx="138">
                  <c:v>42611</c:v>
                </c:pt>
                <c:pt idx="139">
                  <c:v>42618</c:v>
                </c:pt>
                <c:pt idx="140">
                  <c:v>42625</c:v>
                </c:pt>
                <c:pt idx="141">
                  <c:v>42632</c:v>
                </c:pt>
                <c:pt idx="142">
                  <c:v>42639</c:v>
                </c:pt>
                <c:pt idx="143">
                  <c:v>42646</c:v>
                </c:pt>
                <c:pt idx="144">
                  <c:v>42653</c:v>
                </c:pt>
                <c:pt idx="145">
                  <c:v>42660</c:v>
                </c:pt>
                <c:pt idx="146">
                  <c:v>42667</c:v>
                </c:pt>
                <c:pt idx="147">
                  <c:v>42674</c:v>
                </c:pt>
                <c:pt idx="148">
                  <c:v>42681</c:v>
                </c:pt>
                <c:pt idx="149">
                  <c:v>42688</c:v>
                </c:pt>
                <c:pt idx="150">
                  <c:v>42695</c:v>
                </c:pt>
                <c:pt idx="151">
                  <c:v>42702</c:v>
                </c:pt>
                <c:pt idx="152">
                  <c:v>42709</c:v>
                </c:pt>
                <c:pt idx="153">
                  <c:v>42716</c:v>
                </c:pt>
                <c:pt idx="154">
                  <c:v>42723</c:v>
                </c:pt>
                <c:pt idx="155">
                  <c:v>42730</c:v>
                </c:pt>
                <c:pt idx="156">
                  <c:v>42737</c:v>
                </c:pt>
                <c:pt idx="157">
                  <c:v>42744</c:v>
                </c:pt>
                <c:pt idx="158">
                  <c:v>42751</c:v>
                </c:pt>
                <c:pt idx="159">
                  <c:v>42758</c:v>
                </c:pt>
                <c:pt idx="160">
                  <c:v>42765</c:v>
                </c:pt>
                <c:pt idx="161">
                  <c:v>42772</c:v>
                </c:pt>
                <c:pt idx="162">
                  <c:v>42779</c:v>
                </c:pt>
                <c:pt idx="163">
                  <c:v>42786</c:v>
                </c:pt>
                <c:pt idx="164">
                  <c:v>42793</c:v>
                </c:pt>
                <c:pt idx="165">
                  <c:v>42800</c:v>
                </c:pt>
                <c:pt idx="166">
                  <c:v>42807</c:v>
                </c:pt>
                <c:pt idx="167">
                  <c:v>42814</c:v>
                </c:pt>
                <c:pt idx="168">
                  <c:v>42821</c:v>
                </c:pt>
                <c:pt idx="169">
                  <c:v>42828</c:v>
                </c:pt>
                <c:pt idx="170">
                  <c:v>42835</c:v>
                </c:pt>
                <c:pt idx="171">
                  <c:v>42842</c:v>
                </c:pt>
                <c:pt idx="172">
                  <c:v>42849</c:v>
                </c:pt>
                <c:pt idx="173">
                  <c:v>42856</c:v>
                </c:pt>
                <c:pt idx="174">
                  <c:v>42863</c:v>
                </c:pt>
                <c:pt idx="175">
                  <c:v>42870</c:v>
                </c:pt>
                <c:pt idx="176">
                  <c:v>42877</c:v>
                </c:pt>
                <c:pt idx="177">
                  <c:v>42884</c:v>
                </c:pt>
                <c:pt idx="178">
                  <c:v>42891</c:v>
                </c:pt>
                <c:pt idx="179">
                  <c:v>42898</c:v>
                </c:pt>
                <c:pt idx="180">
                  <c:v>42905</c:v>
                </c:pt>
                <c:pt idx="181">
                  <c:v>42912</c:v>
                </c:pt>
                <c:pt idx="182">
                  <c:v>42919</c:v>
                </c:pt>
                <c:pt idx="183">
                  <c:v>42926</c:v>
                </c:pt>
                <c:pt idx="184">
                  <c:v>42933</c:v>
                </c:pt>
                <c:pt idx="185">
                  <c:v>42940</c:v>
                </c:pt>
                <c:pt idx="186">
                  <c:v>42947</c:v>
                </c:pt>
                <c:pt idx="187">
                  <c:v>42954</c:v>
                </c:pt>
                <c:pt idx="188">
                  <c:v>42961</c:v>
                </c:pt>
                <c:pt idx="189">
                  <c:v>42968</c:v>
                </c:pt>
                <c:pt idx="190">
                  <c:v>42975</c:v>
                </c:pt>
                <c:pt idx="191">
                  <c:v>42982</c:v>
                </c:pt>
                <c:pt idx="192">
                  <c:v>42989</c:v>
                </c:pt>
                <c:pt idx="193">
                  <c:v>42996</c:v>
                </c:pt>
                <c:pt idx="194">
                  <c:v>43003</c:v>
                </c:pt>
                <c:pt idx="195">
                  <c:v>43010</c:v>
                </c:pt>
                <c:pt idx="196">
                  <c:v>43017</c:v>
                </c:pt>
                <c:pt idx="197">
                  <c:v>43024</c:v>
                </c:pt>
                <c:pt idx="198">
                  <c:v>43031</c:v>
                </c:pt>
                <c:pt idx="199">
                  <c:v>43038</c:v>
                </c:pt>
                <c:pt idx="200">
                  <c:v>43045</c:v>
                </c:pt>
                <c:pt idx="201">
                  <c:v>43052</c:v>
                </c:pt>
                <c:pt idx="202">
                  <c:v>43059</c:v>
                </c:pt>
                <c:pt idx="203">
                  <c:v>43066</c:v>
                </c:pt>
                <c:pt idx="204">
                  <c:v>43073</c:v>
                </c:pt>
                <c:pt idx="205">
                  <c:v>43080</c:v>
                </c:pt>
                <c:pt idx="206">
                  <c:v>43087</c:v>
                </c:pt>
                <c:pt idx="207">
                  <c:v>43094</c:v>
                </c:pt>
                <c:pt idx="208">
                  <c:v>43101</c:v>
                </c:pt>
                <c:pt idx="209">
                  <c:v>43108</c:v>
                </c:pt>
                <c:pt idx="210">
                  <c:v>43115</c:v>
                </c:pt>
                <c:pt idx="211">
                  <c:v>43122</c:v>
                </c:pt>
                <c:pt idx="212">
                  <c:v>43129</c:v>
                </c:pt>
                <c:pt idx="213">
                  <c:v>43136</c:v>
                </c:pt>
                <c:pt idx="214">
                  <c:v>43143</c:v>
                </c:pt>
                <c:pt idx="215">
                  <c:v>43150</c:v>
                </c:pt>
                <c:pt idx="216">
                  <c:v>43157</c:v>
                </c:pt>
                <c:pt idx="217">
                  <c:v>43164</c:v>
                </c:pt>
                <c:pt idx="218">
                  <c:v>43171</c:v>
                </c:pt>
                <c:pt idx="219">
                  <c:v>43178</c:v>
                </c:pt>
                <c:pt idx="220">
                  <c:v>43185</c:v>
                </c:pt>
                <c:pt idx="221">
                  <c:v>43192</c:v>
                </c:pt>
                <c:pt idx="222">
                  <c:v>43199</c:v>
                </c:pt>
                <c:pt idx="223">
                  <c:v>43206</c:v>
                </c:pt>
                <c:pt idx="224">
                  <c:v>43213</c:v>
                </c:pt>
                <c:pt idx="225">
                  <c:v>43220</c:v>
                </c:pt>
                <c:pt idx="226">
                  <c:v>43227</c:v>
                </c:pt>
                <c:pt idx="227">
                  <c:v>43234</c:v>
                </c:pt>
                <c:pt idx="228">
                  <c:v>43241</c:v>
                </c:pt>
                <c:pt idx="229">
                  <c:v>43248</c:v>
                </c:pt>
                <c:pt idx="230">
                  <c:v>43255</c:v>
                </c:pt>
                <c:pt idx="231">
                  <c:v>43262</c:v>
                </c:pt>
                <c:pt idx="232">
                  <c:v>43269</c:v>
                </c:pt>
                <c:pt idx="233">
                  <c:v>43276</c:v>
                </c:pt>
                <c:pt idx="234">
                  <c:v>43283</c:v>
                </c:pt>
                <c:pt idx="235">
                  <c:v>43290</c:v>
                </c:pt>
                <c:pt idx="236">
                  <c:v>43297</c:v>
                </c:pt>
                <c:pt idx="237">
                  <c:v>43304</c:v>
                </c:pt>
                <c:pt idx="238">
                  <c:v>43311</c:v>
                </c:pt>
                <c:pt idx="239">
                  <c:v>43318</c:v>
                </c:pt>
                <c:pt idx="240">
                  <c:v>43325</c:v>
                </c:pt>
                <c:pt idx="241">
                  <c:v>43332</c:v>
                </c:pt>
                <c:pt idx="242">
                  <c:v>43339</c:v>
                </c:pt>
                <c:pt idx="243">
                  <c:v>43346</c:v>
                </c:pt>
                <c:pt idx="244">
                  <c:v>43353</c:v>
                </c:pt>
                <c:pt idx="245">
                  <c:v>43360</c:v>
                </c:pt>
                <c:pt idx="246">
                  <c:v>43367</c:v>
                </c:pt>
                <c:pt idx="247">
                  <c:v>43374</c:v>
                </c:pt>
                <c:pt idx="248">
                  <c:v>43381</c:v>
                </c:pt>
                <c:pt idx="249">
                  <c:v>43388</c:v>
                </c:pt>
                <c:pt idx="250">
                  <c:v>43395</c:v>
                </c:pt>
                <c:pt idx="251">
                  <c:v>43402</c:v>
                </c:pt>
                <c:pt idx="252">
                  <c:v>43409</c:v>
                </c:pt>
                <c:pt idx="253">
                  <c:v>43416</c:v>
                </c:pt>
                <c:pt idx="254">
                  <c:v>43423</c:v>
                </c:pt>
                <c:pt idx="255">
                  <c:v>43430</c:v>
                </c:pt>
                <c:pt idx="256">
                  <c:v>43437</c:v>
                </c:pt>
                <c:pt idx="257">
                  <c:v>43444</c:v>
                </c:pt>
                <c:pt idx="258">
                  <c:v>43451</c:v>
                </c:pt>
                <c:pt idx="259">
                  <c:v>43458</c:v>
                </c:pt>
                <c:pt idx="260">
                  <c:v>43465</c:v>
                </c:pt>
                <c:pt idx="261">
                  <c:v>43472</c:v>
                </c:pt>
                <c:pt idx="262">
                  <c:v>43479</c:v>
                </c:pt>
                <c:pt idx="263">
                  <c:v>43486</c:v>
                </c:pt>
                <c:pt idx="264">
                  <c:v>43493</c:v>
                </c:pt>
                <c:pt idx="265">
                  <c:v>43500</c:v>
                </c:pt>
                <c:pt idx="266">
                  <c:v>43507</c:v>
                </c:pt>
                <c:pt idx="267">
                  <c:v>43514</c:v>
                </c:pt>
                <c:pt idx="268">
                  <c:v>43521</c:v>
                </c:pt>
                <c:pt idx="269">
                  <c:v>43528</c:v>
                </c:pt>
                <c:pt idx="270">
                  <c:v>43535</c:v>
                </c:pt>
                <c:pt idx="271">
                  <c:v>43542</c:v>
                </c:pt>
                <c:pt idx="272">
                  <c:v>43549</c:v>
                </c:pt>
                <c:pt idx="273">
                  <c:v>43556</c:v>
                </c:pt>
                <c:pt idx="274">
                  <c:v>43563</c:v>
                </c:pt>
                <c:pt idx="275">
                  <c:v>43570</c:v>
                </c:pt>
                <c:pt idx="276">
                  <c:v>43577</c:v>
                </c:pt>
                <c:pt idx="277">
                  <c:v>43584</c:v>
                </c:pt>
                <c:pt idx="278">
                  <c:v>43591</c:v>
                </c:pt>
                <c:pt idx="279">
                  <c:v>43598</c:v>
                </c:pt>
                <c:pt idx="280">
                  <c:v>43605</c:v>
                </c:pt>
                <c:pt idx="281">
                  <c:v>43612</c:v>
                </c:pt>
                <c:pt idx="282">
                  <c:v>43619</c:v>
                </c:pt>
                <c:pt idx="283">
                  <c:v>43626</c:v>
                </c:pt>
                <c:pt idx="284">
                  <c:v>43633</c:v>
                </c:pt>
                <c:pt idx="285">
                  <c:v>43640</c:v>
                </c:pt>
                <c:pt idx="286">
                  <c:v>43647</c:v>
                </c:pt>
                <c:pt idx="287">
                  <c:v>43654</c:v>
                </c:pt>
                <c:pt idx="288">
                  <c:v>43661</c:v>
                </c:pt>
                <c:pt idx="289">
                  <c:v>43668</c:v>
                </c:pt>
                <c:pt idx="290">
                  <c:v>43675</c:v>
                </c:pt>
                <c:pt idx="291">
                  <c:v>43682</c:v>
                </c:pt>
                <c:pt idx="292">
                  <c:v>43689</c:v>
                </c:pt>
                <c:pt idx="293">
                  <c:v>43696</c:v>
                </c:pt>
                <c:pt idx="294">
                  <c:v>43703</c:v>
                </c:pt>
                <c:pt idx="295">
                  <c:v>43710</c:v>
                </c:pt>
                <c:pt idx="296">
                  <c:v>43717</c:v>
                </c:pt>
                <c:pt idx="297">
                  <c:v>43724</c:v>
                </c:pt>
                <c:pt idx="298">
                  <c:v>43731</c:v>
                </c:pt>
                <c:pt idx="299">
                  <c:v>43738</c:v>
                </c:pt>
                <c:pt idx="300">
                  <c:v>43745</c:v>
                </c:pt>
                <c:pt idx="301">
                  <c:v>43752</c:v>
                </c:pt>
                <c:pt idx="302">
                  <c:v>43759</c:v>
                </c:pt>
                <c:pt idx="303">
                  <c:v>43766</c:v>
                </c:pt>
                <c:pt idx="304">
                  <c:v>43773</c:v>
                </c:pt>
                <c:pt idx="305">
                  <c:v>43780</c:v>
                </c:pt>
                <c:pt idx="306">
                  <c:v>43787</c:v>
                </c:pt>
                <c:pt idx="307">
                  <c:v>43794</c:v>
                </c:pt>
                <c:pt idx="308">
                  <c:v>43801</c:v>
                </c:pt>
                <c:pt idx="309">
                  <c:v>43808</c:v>
                </c:pt>
                <c:pt idx="310">
                  <c:v>43815</c:v>
                </c:pt>
                <c:pt idx="311">
                  <c:v>43822</c:v>
                </c:pt>
                <c:pt idx="312">
                  <c:v>43829</c:v>
                </c:pt>
                <c:pt idx="313">
                  <c:v>43836</c:v>
                </c:pt>
                <c:pt idx="314">
                  <c:v>43843</c:v>
                </c:pt>
                <c:pt idx="315">
                  <c:v>43850</c:v>
                </c:pt>
                <c:pt idx="316">
                  <c:v>43857</c:v>
                </c:pt>
                <c:pt idx="317">
                  <c:v>43864</c:v>
                </c:pt>
                <c:pt idx="318">
                  <c:v>43871</c:v>
                </c:pt>
                <c:pt idx="319">
                  <c:v>43878</c:v>
                </c:pt>
                <c:pt idx="320">
                  <c:v>43885</c:v>
                </c:pt>
                <c:pt idx="321">
                  <c:v>43892</c:v>
                </c:pt>
                <c:pt idx="322">
                  <c:v>43899</c:v>
                </c:pt>
                <c:pt idx="323">
                  <c:v>43906</c:v>
                </c:pt>
                <c:pt idx="324">
                  <c:v>43913</c:v>
                </c:pt>
                <c:pt idx="325">
                  <c:v>43920</c:v>
                </c:pt>
                <c:pt idx="326">
                  <c:v>43927</c:v>
                </c:pt>
                <c:pt idx="327">
                  <c:v>43934</c:v>
                </c:pt>
                <c:pt idx="328">
                  <c:v>43941</c:v>
                </c:pt>
                <c:pt idx="329">
                  <c:v>43948</c:v>
                </c:pt>
                <c:pt idx="330">
                  <c:v>43955</c:v>
                </c:pt>
                <c:pt idx="331">
                  <c:v>43962</c:v>
                </c:pt>
                <c:pt idx="332">
                  <c:v>43969</c:v>
                </c:pt>
                <c:pt idx="333">
                  <c:v>43976</c:v>
                </c:pt>
                <c:pt idx="334">
                  <c:v>43983</c:v>
                </c:pt>
                <c:pt idx="335">
                  <c:v>43990</c:v>
                </c:pt>
                <c:pt idx="336">
                  <c:v>43997</c:v>
                </c:pt>
                <c:pt idx="337">
                  <c:v>44004</c:v>
                </c:pt>
                <c:pt idx="338">
                  <c:v>44011</c:v>
                </c:pt>
                <c:pt idx="339">
                  <c:v>44018</c:v>
                </c:pt>
                <c:pt idx="340">
                  <c:v>44025</c:v>
                </c:pt>
                <c:pt idx="341">
                  <c:v>44032</c:v>
                </c:pt>
                <c:pt idx="342">
                  <c:v>44039</c:v>
                </c:pt>
                <c:pt idx="343">
                  <c:v>44046</c:v>
                </c:pt>
                <c:pt idx="344">
                  <c:v>44053</c:v>
                </c:pt>
                <c:pt idx="345">
                  <c:v>44060</c:v>
                </c:pt>
                <c:pt idx="346">
                  <c:v>44067</c:v>
                </c:pt>
                <c:pt idx="347">
                  <c:v>44074</c:v>
                </c:pt>
                <c:pt idx="348">
                  <c:v>44081</c:v>
                </c:pt>
                <c:pt idx="349">
                  <c:v>44088</c:v>
                </c:pt>
                <c:pt idx="350">
                  <c:v>44095</c:v>
                </c:pt>
                <c:pt idx="351">
                  <c:v>44102</c:v>
                </c:pt>
                <c:pt idx="352">
                  <c:v>44109</c:v>
                </c:pt>
                <c:pt idx="353">
                  <c:v>44116</c:v>
                </c:pt>
                <c:pt idx="354">
                  <c:v>44123</c:v>
                </c:pt>
                <c:pt idx="355">
                  <c:v>44130</c:v>
                </c:pt>
                <c:pt idx="356">
                  <c:v>44137</c:v>
                </c:pt>
                <c:pt idx="357">
                  <c:v>44144</c:v>
                </c:pt>
                <c:pt idx="358">
                  <c:v>44151</c:v>
                </c:pt>
                <c:pt idx="359">
                  <c:v>44158</c:v>
                </c:pt>
                <c:pt idx="360">
                  <c:v>44165</c:v>
                </c:pt>
                <c:pt idx="361">
                  <c:v>44172</c:v>
                </c:pt>
                <c:pt idx="362">
                  <c:v>44179</c:v>
                </c:pt>
                <c:pt idx="363">
                  <c:v>44186</c:v>
                </c:pt>
                <c:pt idx="364">
                  <c:v>44193</c:v>
                </c:pt>
                <c:pt idx="365">
                  <c:v>44200</c:v>
                </c:pt>
                <c:pt idx="366">
                  <c:v>44207</c:v>
                </c:pt>
                <c:pt idx="367">
                  <c:v>44214</c:v>
                </c:pt>
                <c:pt idx="368">
                  <c:v>44221</c:v>
                </c:pt>
                <c:pt idx="369">
                  <c:v>44228</c:v>
                </c:pt>
                <c:pt idx="370">
                  <c:v>44235</c:v>
                </c:pt>
                <c:pt idx="371">
                  <c:v>44242</c:v>
                </c:pt>
                <c:pt idx="372">
                  <c:v>44249</c:v>
                </c:pt>
                <c:pt idx="373">
                  <c:v>44256</c:v>
                </c:pt>
                <c:pt idx="374">
                  <c:v>44263</c:v>
                </c:pt>
                <c:pt idx="375">
                  <c:v>44270</c:v>
                </c:pt>
                <c:pt idx="376">
                  <c:v>44277</c:v>
                </c:pt>
                <c:pt idx="377">
                  <c:v>44284</c:v>
                </c:pt>
                <c:pt idx="378">
                  <c:v>44291</c:v>
                </c:pt>
                <c:pt idx="379">
                  <c:v>44298</c:v>
                </c:pt>
                <c:pt idx="380">
                  <c:v>44305</c:v>
                </c:pt>
                <c:pt idx="381">
                  <c:v>44312</c:v>
                </c:pt>
                <c:pt idx="382">
                  <c:v>44319</c:v>
                </c:pt>
                <c:pt idx="383">
                  <c:v>44326</c:v>
                </c:pt>
                <c:pt idx="384">
                  <c:v>44333</c:v>
                </c:pt>
                <c:pt idx="385">
                  <c:v>44340</c:v>
                </c:pt>
                <c:pt idx="386">
                  <c:v>44347</c:v>
                </c:pt>
                <c:pt idx="387">
                  <c:v>44354</c:v>
                </c:pt>
                <c:pt idx="388">
                  <c:v>44361</c:v>
                </c:pt>
                <c:pt idx="389">
                  <c:v>44368</c:v>
                </c:pt>
                <c:pt idx="390">
                  <c:v>44375</c:v>
                </c:pt>
                <c:pt idx="391">
                  <c:v>44382</c:v>
                </c:pt>
                <c:pt idx="392">
                  <c:v>44389</c:v>
                </c:pt>
                <c:pt idx="393">
                  <c:v>44396</c:v>
                </c:pt>
                <c:pt idx="394">
                  <c:v>44403</c:v>
                </c:pt>
                <c:pt idx="395">
                  <c:v>44410</c:v>
                </c:pt>
                <c:pt idx="396">
                  <c:v>44417</c:v>
                </c:pt>
                <c:pt idx="397">
                  <c:v>44424</c:v>
                </c:pt>
                <c:pt idx="398">
                  <c:v>44431</c:v>
                </c:pt>
                <c:pt idx="399">
                  <c:v>44438</c:v>
                </c:pt>
                <c:pt idx="400">
                  <c:v>44445</c:v>
                </c:pt>
                <c:pt idx="401">
                  <c:v>44452</c:v>
                </c:pt>
                <c:pt idx="402">
                  <c:v>44459</c:v>
                </c:pt>
                <c:pt idx="403">
                  <c:v>44466</c:v>
                </c:pt>
                <c:pt idx="404">
                  <c:v>44473</c:v>
                </c:pt>
                <c:pt idx="405">
                  <c:v>44480</c:v>
                </c:pt>
                <c:pt idx="406">
                  <c:v>44487</c:v>
                </c:pt>
                <c:pt idx="407">
                  <c:v>44494</c:v>
                </c:pt>
                <c:pt idx="408">
                  <c:v>44501</c:v>
                </c:pt>
                <c:pt idx="409">
                  <c:v>44508</c:v>
                </c:pt>
                <c:pt idx="410">
                  <c:v>44515</c:v>
                </c:pt>
                <c:pt idx="411">
                  <c:v>44522</c:v>
                </c:pt>
                <c:pt idx="412">
                  <c:v>44529</c:v>
                </c:pt>
                <c:pt idx="413">
                  <c:v>44536</c:v>
                </c:pt>
                <c:pt idx="414">
                  <c:v>44543</c:v>
                </c:pt>
                <c:pt idx="415">
                  <c:v>44550</c:v>
                </c:pt>
                <c:pt idx="416">
                  <c:v>44557</c:v>
                </c:pt>
                <c:pt idx="417">
                  <c:v>44564</c:v>
                </c:pt>
                <c:pt idx="418">
                  <c:v>44571</c:v>
                </c:pt>
                <c:pt idx="419">
                  <c:v>44578</c:v>
                </c:pt>
                <c:pt idx="420">
                  <c:v>44585</c:v>
                </c:pt>
                <c:pt idx="421">
                  <c:v>44592</c:v>
                </c:pt>
                <c:pt idx="422">
                  <c:v>44599</c:v>
                </c:pt>
                <c:pt idx="423">
                  <c:v>44606</c:v>
                </c:pt>
                <c:pt idx="424">
                  <c:v>44613</c:v>
                </c:pt>
                <c:pt idx="425">
                  <c:v>44620</c:v>
                </c:pt>
                <c:pt idx="426">
                  <c:v>44627</c:v>
                </c:pt>
                <c:pt idx="427">
                  <c:v>44634</c:v>
                </c:pt>
                <c:pt idx="428">
                  <c:v>44641</c:v>
                </c:pt>
                <c:pt idx="429">
                  <c:v>44648</c:v>
                </c:pt>
                <c:pt idx="430">
                  <c:v>44655</c:v>
                </c:pt>
                <c:pt idx="431">
                  <c:v>44662</c:v>
                </c:pt>
                <c:pt idx="432">
                  <c:v>44669</c:v>
                </c:pt>
                <c:pt idx="433">
                  <c:v>44676</c:v>
                </c:pt>
                <c:pt idx="434">
                  <c:v>44683</c:v>
                </c:pt>
                <c:pt idx="435">
                  <c:v>44690</c:v>
                </c:pt>
                <c:pt idx="436">
                  <c:v>44697</c:v>
                </c:pt>
                <c:pt idx="437">
                  <c:v>44704</c:v>
                </c:pt>
                <c:pt idx="438">
                  <c:v>44711</c:v>
                </c:pt>
                <c:pt idx="439">
                  <c:v>44718</c:v>
                </c:pt>
                <c:pt idx="440">
                  <c:v>44725</c:v>
                </c:pt>
                <c:pt idx="441">
                  <c:v>44732</c:v>
                </c:pt>
                <c:pt idx="442">
                  <c:v>44739</c:v>
                </c:pt>
                <c:pt idx="443">
                  <c:v>44746</c:v>
                </c:pt>
                <c:pt idx="444">
                  <c:v>44753</c:v>
                </c:pt>
                <c:pt idx="445">
                  <c:v>44760</c:v>
                </c:pt>
                <c:pt idx="446">
                  <c:v>44767</c:v>
                </c:pt>
                <c:pt idx="447">
                  <c:v>44774</c:v>
                </c:pt>
                <c:pt idx="448">
                  <c:v>44781</c:v>
                </c:pt>
                <c:pt idx="449">
                  <c:v>44788</c:v>
                </c:pt>
                <c:pt idx="450">
                  <c:v>44795</c:v>
                </c:pt>
                <c:pt idx="451">
                  <c:v>44802</c:v>
                </c:pt>
                <c:pt idx="452">
                  <c:v>44809</c:v>
                </c:pt>
                <c:pt idx="453">
                  <c:v>44816</c:v>
                </c:pt>
                <c:pt idx="454">
                  <c:v>44823</c:v>
                </c:pt>
                <c:pt idx="455">
                  <c:v>44830</c:v>
                </c:pt>
                <c:pt idx="456">
                  <c:v>44837</c:v>
                </c:pt>
                <c:pt idx="457">
                  <c:v>44844</c:v>
                </c:pt>
                <c:pt idx="458">
                  <c:v>44851</c:v>
                </c:pt>
                <c:pt idx="459">
                  <c:v>44858</c:v>
                </c:pt>
                <c:pt idx="460">
                  <c:v>44865</c:v>
                </c:pt>
                <c:pt idx="461">
                  <c:v>44872</c:v>
                </c:pt>
                <c:pt idx="462">
                  <c:v>44879</c:v>
                </c:pt>
                <c:pt idx="463">
                  <c:v>44886</c:v>
                </c:pt>
                <c:pt idx="464">
                  <c:v>44893</c:v>
                </c:pt>
                <c:pt idx="465">
                  <c:v>44900</c:v>
                </c:pt>
                <c:pt idx="466">
                  <c:v>44907</c:v>
                </c:pt>
                <c:pt idx="467">
                  <c:v>44914</c:v>
                </c:pt>
                <c:pt idx="468">
                  <c:v>44921</c:v>
                </c:pt>
                <c:pt idx="469">
                  <c:v>44928</c:v>
                </c:pt>
                <c:pt idx="470">
                  <c:v>44935</c:v>
                </c:pt>
                <c:pt idx="471">
                  <c:v>44942</c:v>
                </c:pt>
                <c:pt idx="472">
                  <c:v>44949</c:v>
                </c:pt>
                <c:pt idx="473">
                  <c:v>44956</c:v>
                </c:pt>
                <c:pt idx="474">
                  <c:v>44963</c:v>
                </c:pt>
                <c:pt idx="475">
                  <c:v>44970</c:v>
                </c:pt>
                <c:pt idx="476">
                  <c:v>44977</c:v>
                </c:pt>
                <c:pt idx="477">
                  <c:v>44984</c:v>
                </c:pt>
                <c:pt idx="478">
                  <c:v>44991</c:v>
                </c:pt>
                <c:pt idx="479">
                  <c:v>44998</c:v>
                </c:pt>
                <c:pt idx="480">
                  <c:v>45005</c:v>
                </c:pt>
                <c:pt idx="481">
                  <c:v>45012</c:v>
                </c:pt>
                <c:pt idx="482">
                  <c:v>45019</c:v>
                </c:pt>
                <c:pt idx="483">
                  <c:v>45026</c:v>
                </c:pt>
                <c:pt idx="484">
                  <c:v>45033</c:v>
                </c:pt>
                <c:pt idx="485">
                  <c:v>45040</c:v>
                </c:pt>
                <c:pt idx="486">
                  <c:v>45047</c:v>
                </c:pt>
                <c:pt idx="487">
                  <c:v>45054</c:v>
                </c:pt>
                <c:pt idx="488">
                  <c:v>45061</c:v>
                </c:pt>
                <c:pt idx="489">
                  <c:v>45068</c:v>
                </c:pt>
                <c:pt idx="490">
                  <c:v>45075</c:v>
                </c:pt>
                <c:pt idx="491">
                  <c:v>45082</c:v>
                </c:pt>
                <c:pt idx="492">
                  <c:v>45089</c:v>
                </c:pt>
                <c:pt idx="493">
                  <c:v>45096</c:v>
                </c:pt>
                <c:pt idx="494">
                  <c:v>45103</c:v>
                </c:pt>
                <c:pt idx="495">
                  <c:v>45110</c:v>
                </c:pt>
                <c:pt idx="496">
                  <c:v>45117</c:v>
                </c:pt>
                <c:pt idx="497">
                  <c:v>45124</c:v>
                </c:pt>
                <c:pt idx="498">
                  <c:v>45131</c:v>
                </c:pt>
                <c:pt idx="499">
                  <c:v>45138</c:v>
                </c:pt>
                <c:pt idx="500">
                  <c:v>45145</c:v>
                </c:pt>
                <c:pt idx="501">
                  <c:v>45152</c:v>
                </c:pt>
                <c:pt idx="502">
                  <c:v>45159</c:v>
                </c:pt>
                <c:pt idx="503">
                  <c:v>45166</c:v>
                </c:pt>
                <c:pt idx="504">
                  <c:v>45173</c:v>
                </c:pt>
                <c:pt idx="505">
                  <c:v>45180</c:v>
                </c:pt>
                <c:pt idx="506">
                  <c:v>45187</c:v>
                </c:pt>
                <c:pt idx="507">
                  <c:v>45194</c:v>
                </c:pt>
                <c:pt idx="508">
                  <c:v>45201</c:v>
                </c:pt>
                <c:pt idx="509">
                  <c:v>45208</c:v>
                </c:pt>
                <c:pt idx="510">
                  <c:v>45215</c:v>
                </c:pt>
                <c:pt idx="511">
                  <c:v>45222</c:v>
                </c:pt>
                <c:pt idx="512">
                  <c:v>45229</c:v>
                </c:pt>
                <c:pt idx="513">
                  <c:v>45236</c:v>
                </c:pt>
                <c:pt idx="514">
                  <c:v>45243</c:v>
                </c:pt>
                <c:pt idx="515">
                  <c:v>45250</c:v>
                </c:pt>
                <c:pt idx="516">
                  <c:v>45257</c:v>
                </c:pt>
                <c:pt idx="517">
                  <c:v>45264</c:v>
                </c:pt>
                <c:pt idx="518">
                  <c:v>45271</c:v>
                </c:pt>
                <c:pt idx="519">
                  <c:v>45278</c:v>
                </c:pt>
                <c:pt idx="520">
                  <c:v>45285</c:v>
                </c:pt>
                <c:pt idx="521">
                  <c:v>45292</c:v>
                </c:pt>
                <c:pt idx="522">
                  <c:v>45299</c:v>
                </c:pt>
                <c:pt idx="523">
                  <c:v>45306</c:v>
                </c:pt>
                <c:pt idx="524">
                  <c:v>45313</c:v>
                </c:pt>
                <c:pt idx="525">
                  <c:v>45320</c:v>
                </c:pt>
                <c:pt idx="526">
                  <c:v>45327</c:v>
                </c:pt>
                <c:pt idx="527">
                  <c:v>45334</c:v>
                </c:pt>
              </c:numCache>
            </c:numRef>
          </c:cat>
          <c:val>
            <c:numRef>
              <c:f>Data!$D$15:$TL$15</c:f>
              <c:numCache>
                <c:formatCode>0.000</c:formatCode>
                <c:ptCount val="529"/>
                <c:pt idx="0">
                  <c:v>1.37</c:v>
                </c:pt>
                <c:pt idx="1">
                  <c:v>1.371</c:v>
                </c:pt>
                <c:pt idx="2">
                  <c:v>1.367</c:v>
                </c:pt>
                <c:pt idx="3">
                  <c:v>1.3560000000000001</c:v>
                </c:pt>
                <c:pt idx="4">
                  <c:v>1.3580000000000001</c:v>
                </c:pt>
                <c:pt idx="5">
                  <c:v>1.355</c:v>
                </c:pt>
                <c:pt idx="6">
                  <c:v>1.3560000000000001</c:v>
                </c:pt>
                <c:pt idx="7">
                  <c:v>1.3560000000000001</c:v>
                </c:pt>
                <c:pt idx="8">
                  <c:v>1.3560000000000001</c:v>
                </c:pt>
                <c:pt idx="9">
                  <c:v>1.3560000000000001</c:v>
                </c:pt>
                <c:pt idx="10">
                  <c:v>1.3560000000000001</c:v>
                </c:pt>
                <c:pt idx="11">
                  <c:v>1.349</c:v>
                </c:pt>
                <c:pt idx="12">
                  <c:v>1.337</c:v>
                </c:pt>
                <c:pt idx="13">
                  <c:v>1.3360000000000001</c:v>
                </c:pt>
                <c:pt idx="14">
                  <c:v>1.335</c:v>
                </c:pt>
                <c:pt idx="16">
                  <c:v>1.341</c:v>
                </c:pt>
                <c:pt idx="17">
                  <c:v>1.33</c:v>
                </c:pt>
                <c:pt idx="18">
                  <c:v>1.36</c:v>
                </c:pt>
                <c:pt idx="19">
                  <c:v>1.359</c:v>
                </c:pt>
                <c:pt idx="20">
                  <c:v>1.36</c:v>
                </c:pt>
                <c:pt idx="21">
                  <c:v>1.36</c:v>
                </c:pt>
                <c:pt idx="22">
                  <c:v>1.35</c:v>
                </c:pt>
                <c:pt idx="23">
                  <c:v>1.3460000000000001</c:v>
                </c:pt>
                <c:pt idx="24">
                  <c:v>1.361</c:v>
                </c:pt>
                <c:pt idx="25">
                  <c:v>1.37</c:v>
                </c:pt>
                <c:pt idx="26">
                  <c:v>1.365</c:v>
                </c:pt>
                <c:pt idx="27">
                  <c:v>1.357</c:v>
                </c:pt>
                <c:pt idx="28">
                  <c:v>1.353</c:v>
                </c:pt>
                <c:pt idx="29">
                  <c:v>1.349</c:v>
                </c:pt>
                <c:pt idx="30">
                  <c:v>1.353</c:v>
                </c:pt>
                <c:pt idx="31">
                  <c:v>1.3520000000000001</c:v>
                </c:pt>
                <c:pt idx="32">
                  <c:v>1.3520000000000001</c:v>
                </c:pt>
                <c:pt idx="33">
                  <c:v>1.3440000000000001</c:v>
                </c:pt>
                <c:pt idx="34">
                  <c:v>1.343</c:v>
                </c:pt>
                <c:pt idx="35">
                  <c:v>1.3420000000000001</c:v>
                </c:pt>
                <c:pt idx="36">
                  <c:v>1.3420000000000001</c:v>
                </c:pt>
                <c:pt idx="37">
                  <c:v>1.3420000000000001</c:v>
                </c:pt>
                <c:pt idx="38">
                  <c:v>1.3360000000000001</c:v>
                </c:pt>
                <c:pt idx="39">
                  <c:v>1.333</c:v>
                </c:pt>
                <c:pt idx="40">
                  <c:v>1.3260000000000001</c:v>
                </c:pt>
                <c:pt idx="41">
                  <c:v>1.31</c:v>
                </c:pt>
                <c:pt idx="42">
                  <c:v>1.2949999999999999</c:v>
                </c:pt>
                <c:pt idx="43">
                  <c:v>1.292</c:v>
                </c:pt>
                <c:pt idx="44">
                  <c:v>1.2909999999999999</c:v>
                </c:pt>
                <c:pt idx="45">
                  <c:v>1.2909999999999999</c:v>
                </c:pt>
                <c:pt idx="46">
                  <c:v>1.2909999999999999</c:v>
                </c:pt>
                <c:pt idx="47">
                  <c:v>1.284</c:v>
                </c:pt>
                <c:pt idx="48">
                  <c:v>1.2609999999999999</c:v>
                </c:pt>
                <c:pt idx="49">
                  <c:v>1.2450000000000001</c:v>
                </c:pt>
                <c:pt idx="52">
                  <c:v>1.214</c:v>
                </c:pt>
                <c:pt idx="53">
                  <c:v>1.1970000000000001</c:v>
                </c:pt>
                <c:pt idx="54">
                  <c:v>1.167</c:v>
                </c:pt>
                <c:pt idx="55">
                  <c:v>1.135</c:v>
                </c:pt>
                <c:pt idx="56">
                  <c:v>1.1180000000000001</c:v>
                </c:pt>
                <c:pt idx="57">
                  <c:v>1.1140000000000001</c:v>
                </c:pt>
                <c:pt idx="58">
                  <c:v>1.1140000000000001</c:v>
                </c:pt>
                <c:pt idx="59">
                  <c:v>1.1140000000000001</c:v>
                </c:pt>
                <c:pt idx="60">
                  <c:v>1.127</c:v>
                </c:pt>
                <c:pt idx="61">
                  <c:v>1.1419999999999999</c:v>
                </c:pt>
                <c:pt idx="62">
                  <c:v>1.161</c:v>
                </c:pt>
                <c:pt idx="63">
                  <c:v>1.1819999999999999</c:v>
                </c:pt>
                <c:pt idx="64">
                  <c:v>1.1830000000000001</c:v>
                </c:pt>
                <c:pt idx="66">
                  <c:v>1.1839999999999999</c:v>
                </c:pt>
                <c:pt idx="67">
                  <c:v>1.1819999999999999</c:v>
                </c:pt>
                <c:pt idx="68">
                  <c:v>1.196</c:v>
                </c:pt>
                <c:pt idx="69">
                  <c:v>1.2190000000000001</c:v>
                </c:pt>
                <c:pt idx="70">
                  <c:v>1.2210000000000001</c:v>
                </c:pt>
                <c:pt idx="71">
                  <c:v>1.214</c:v>
                </c:pt>
                <c:pt idx="72">
                  <c:v>1.2130000000000001</c:v>
                </c:pt>
                <c:pt idx="73">
                  <c:v>1.2130000000000001</c:v>
                </c:pt>
                <c:pt idx="74">
                  <c:v>1.2110000000000001</c:v>
                </c:pt>
                <c:pt idx="75">
                  <c:v>1.196</c:v>
                </c:pt>
                <c:pt idx="76">
                  <c:v>1.2</c:v>
                </c:pt>
                <c:pt idx="77">
                  <c:v>1.2010000000000001</c:v>
                </c:pt>
                <c:pt idx="78">
                  <c:v>1.2010000000000001</c:v>
                </c:pt>
                <c:pt idx="79">
                  <c:v>1.1850000000000001</c:v>
                </c:pt>
                <c:pt idx="80">
                  <c:v>1.17</c:v>
                </c:pt>
                <c:pt idx="81">
                  <c:v>1.1619999999999999</c:v>
                </c:pt>
                <c:pt idx="82">
                  <c:v>1.147</c:v>
                </c:pt>
                <c:pt idx="83">
                  <c:v>1.119</c:v>
                </c:pt>
                <c:pt idx="84">
                  <c:v>1.1240000000000001</c:v>
                </c:pt>
                <c:pt idx="85">
                  <c:v>1.111</c:v>
                </c:pt>
                <c:pt idx="86">
                  <c:v>1.07</c:v>
                </c:pt>
                <c:pt idx="87">
                  <c:v>1.0629999999999999</c:v>
                </c:pt>
                <c:pt idx="88">
                  <c:v>1.0740000000000001</c:v>
                </c:pt>
                <c:pt idx="89">
                  <c:v>1.0860000000000001</c:v>
                </c:pt>
                <c:pt idx="90">
                  <c:v>1.0920000000000001</c:v>
                </c:pt>
                <c:pt idx="91">
                  <c:v>1.085</c:v>
                </c:pt>
                <c:pt idx="92">
                  <c:v>1.085</c:v>
                </c:pt>
                <c:pt idx="93">
                  <c:v>1.079</c:v>
                </c:pt>
                <c:pt idx="94">
                  <c:v>1.0669999999999999</c:v>
                </c:pt>
                <c:pt idx="95">
                  <c:v>1.0649999999999999</c:v>
                </c:pt>
                <c:pt idx="96">
                  <c:v>1.085</c:v>
                </c:pt>
                <c:pt idx="97">
                  <c:v>1.099</c:v>
                </c:pt>
                <c:pt idx="98">
                  <c:v>1.0920000000000001</c:v>
                </c:pt>
                <c:pt idx="99">
                  <c:v>1.091</c:v>
                </c:pt>
                <c:pt idx="100">
                  <c:v>1.079</c:v>
                </c:pt>
                <c:pt idx="101">
                  <c:v>1.0549999999999999</c:v>
                </c:pt>
                <c:pt idx="104">
                  <c:v>0.999</c:v>
                </c:pt>
                <c:pt idx="105">
                  <c:v>0.97899999999999998</c:v>
                </c:pt>
                <c:pt idx="106">
                  <c:v>0.96199999999999997</c:v>
                </c:pt>
                <c:pt idx="107">
                  <c:v>0.93899999999999995</c:v>
                </c:pt>
                <c:pt idx="108">
                  <c:v>0.93300000000000005</c:v>
                </c:pt>
                <c:pt idx="109">
                  <c:v>0.95499999999999996</c:v>
                </c:pt>
                <c:pt idx="110">
                  <c:v>0.94199999999999995</c:v>
                </c:pt>
                <c:pt idx="111">
                  <c:v>0.93600000000000005</c:v>
                </c:pt>
                <c:pt idx="112">
                  <c:v>0.95099999999999996</c:v>
                </c:pt>
                <c:pt idx="113">
                  <c:v>0.95199999999999996</c:v>
                </c:pt>
                <c:pt idx="114">
                  <c:v>0.96499999999999997</c:v>
                </c:pt>
                <c:pt idx="115">
                  <c:v>0.98899999999999999</c:v>
                </c:pt>
                <c:pt idx="117">
                  <c:v>1.01</c:v>
                </c:pt>
                <c:pt idx="118">
                  <c:v>0.997</c:v>
                </c:pt>
                <c:pt idx="119">
                  <c:v>0.99199999999999999</c:v>
                </c:pt>
                <c:pt idx="120">
                  <c:v>0.99099999999999999</c:v>
                </c:pt>
                <c:pt idx="121">
                  <c:v>1.012</c:v>
                </c:pt>
                <c:pt idx="122">
                  <c:v>1.0349999999999999</c:v>
                </c:pt>
                <c:pt idx="123">
                  <c:v>1.036</c:v>
                </c:pt>
                <c:pt idx="124">
                  <c:v>1.036</c:v>
                </c:pt>
                <c:pt idx="125">
                  <c:v>1.0549999999999999</c:v>
                </c:pt>
                <c:pt idx="126">
                  <c:v>1.0760000000000001</c:v>
                </c:pt>
                <c:pt idx="127">
                  <c:v>1.0860000000000001</c:v>
                </c:pt>
                <c:pt idx="128">
                  <c:v>1.0840000000000001</c:v>
                </c:pt>
                <c:pt idx="129">
                  <c:v>1.0760000000000001</c:v>
                </c:pt>
                <c:pt idx="130">
                  <c:v>1.077</c:v>
                </c:pt>
                <c:pt idx="131">
                  <c:v>1.0649999999999999</c:v>
                </c:pt>
                <c:pt idx="132">
                  <c:v>1.05</c:v>
                </c:pt>
                <c:pt idx="133">
                  <c:v>1.0509999999999999</c:v>
                </c:pt>
                <c:pt idx="134">
                  <c:v>1.0369999999999999</c:v>
                </c:pt>
                <c:pt idx="135">
                  <c:v>1.022</c:v>
                </c:pt>
                <c:pt idx="136">
                  <c:v>1.02</c:v>
                </c:pt>
                <c:pt idx="137">
                  <c:v>1.036</c:v>
                </c:pt>
                <c:pt idx="138">
                  <c:v>1.0609999999999999</c:v>
                </c:pt>
                <c:pt idx="139">
                  <c:v>1.0609999999999999</c:v>
                </c:pt>
                <c:pt idx="140">
                  <c:v>1.06</c:v>
                </c:pt>
                <c:pt idx="141">
                  <c:v>1.0609999999999999</c:v>
                </c:pt>
                <c:pt idx="142">
                  <c:v>1.06</c:v>
                </c:pt>
                <c:pt idx="143">
                  <c:v>1.0629999999999999</c:v>
                </c:pt>
                <c:pt idx="144">
                  <c:v>1.0620000000000001</c:v>
                </c:pt>
                <c:pt idx="145">
                  <c:v>1.085</c:v>
                </c:pt>
                <c:pt idx="146">
                  <c:v>1.1060000000000001</c:v>
                </c:pt>
                <c:pt idx="147">
                  <c:v>1.1100000000000001</c:v>
                </c:pt>
                <c:pt idx="148">
                  <c:v>1.0920000000000001</c:v>
                </c:pt>
                <c:pt idx="149">
                  <c:v>1.0760000000000001</c:v>
                </c:pt>
                <c:pt idx="150">
                  <c:v>1.0720000000000001</c:v>
                </c:pt>
                <c:pt idx="151">
                  <c:v>1.0720000000000001</c:v>
                </c:pt>
                <c:pt idx="152">
                  <c:v>1.0980000000000001</c:v>
                </c:pt>
                <c:pt idx="153">
                  <c:v>1.115</c:v>
                </c:pt>
                <c:pt idx="154">
                  <c:v>1.1319999999999999</c:v>
                </c:pt>
                <c:pt idx="156">
                  <c:v>1.165</c:v>
                </c:pt>
                <c:pt idx="157">
                  <c:v>1.179</c:v>
                </c:pt>
                <c:pt idx="158">
                  <c:v>1.179</c:v>
                </c:pt>
                <c:pt idx="159">
                  <c:v>1.163</c:v>
                </c:pt>
                <c:pt idx="160">
                  <c:v>1.1639999999999999</c:v>
                </c:pt>
                <c:pt idx="161">
                  <c:v>1.1639999999999999</c:v>
                </c:pt>
                <c:pt idx="162">
                  <c:v>1.1639999999999999</c:v>
                </c:pt>
                <c:pt idx="163">
                  <c:v>1.173</c:v>
                </c:pt>
                <c:pt idx="164">
                  <c:v>1.173</c:v>
                </c:pt>
                <c:pt idx="165">
                  <c:v>1.1719999999999999</c:v>
                </c:pt>
                <c:pt idx="166">
                  <c:v>1.169</c:v>
                </c:pt>
                <c:pt idx="167">
                  <c:v>1.153</c:v>
                </c:pt>
                <c:pt idx="168">
                  <c:v>1.137</c:v>
                </c:pt>
                <c:pt idx="169">
                  <c:v>1.1319999999999999</c:v>
                </c:pt>
                <c:pt idx="170">
                  <c:v>1.1379999999999999</c:v>
                </c:pt>
                <c:pt idx="172">
                  <c:v>1.169</c:v>
                </c:pt>
                <c:pt idx="173">
                  <c:v>1.143</c:v>
                </c:pt>
                <c:pt idx="174">
                  <c:v>1.1379999999999999</c:v>
                </c:pt>
                <c:pt idx="175">
                  <c:v>1.1140000000000001</c:v>
                </c:pt>
                <c:pt idx="176">
                  <c:v>1.1120000000000001</c:v>
                </c:pt>
                <c:pt idx="177">
                  <c:v>1.111</c:v>
                </c:pt>
                <c:pt idx="178">
                  <c:v>1.103</c:v>
                </c:pt>
                <c:pt idx="179">
                  <c:v>1.085</c:v>
                </c:pt>
                <c:pt idx="180">
                  <c:v>1.0740000000000001</c:v>
                </c:pt>
                <c:pt idx="181">
                  <c:v>1.0629999999999999</c:v>
                </c:pt>
                <c:pt idx="182">
                  <c:v>1.0609999999999999</c:v>
                </c:pt>
                <c:pt idx="183">
                  <c:v>1.0620000000000001</c:v>
                </c:pt>
                <c:pt idx="184">
                  <c:v>1.0720000000000001</c:v>
                </c:pt>
                <c:pt idx="185">
                  <c:v>1.071</c:v>
                </c:pt>
                <c:pt idx="186">
                  <c:v>1.0840000000000001</c:v>
                </c:pt>
                <c:pt idx="187">
                  <c:v>1.085</c:v>
                </c:pt>
                <c:pt idx="188">
                  <c:v>1.095</c:v>
                </c:pt>
                <c:pt idx="189">
                  <c:v>1.0880000000000001</c:v>
                </c:pt>
                <c:pt idx="190">
                  <c:v>1.0860000000000001</c:v>
                </c:pt>
                <c:pt idx="191">
                  <c:v>1.087</c:v>
                </c:pt>
                <c:pt idx="192">
                  <c:v>1.0880000000000001</c:v>
                </c:pt>
                <c:pt idx="193">
                  <c:v>1.119</c:v>
                </c:pt>
                <c:pt idx="194">
                  <c:v>1.1200000000000001</c:v>
                </c:pt>
                <c:pt idx="195">
                  <c:v>1.133</c:v>
                </c:pt>
                <c:pt idx="196">
                  <c:v>1.139</c:v>
                </c:pt>
                <c:pt idx="197">
                  <c:v>1.1359999999999999</c:v>
                </c:pt>
                <c:pt idx="198">
                  <c:v>1.1339999999999999</c:v>
                </c:pt>
                <c:pt idx="199">
                  <c:v>1.151</c:v>
                </c:pt>
                <c:pt idx="200">
                  <c:v>1.1619999999999999</c:v>
                </c:pt>
                <c:pt idx="201">
                  <c:v>1.1719999999999999</c:v>
                </c:pt>
                <c:pt idx="202">
                  <c:v>1.1779999999999999</c:v>
                </c:pt>
                <c:pt idx="203">
                  <c:v>1.1739999999999999</c:v>
                </c:pt>
                <c:pt idx="204">
                  <c:v>1.1739999999999999</c:v>
                </c:pt>
                <c:pt idx="205">
                  <c:v>1.161</c:v>
                </c:pt>
                <c:pt idx="206">
                  <c:v>1.1599999999999999</c:v>
                </c:pt>
                <c:pt idx="208">
                  <c:v>1.177</c:v>
                </c:pt>
                <c:pt idx="209">
                  <c:v>1.19</c:v>
                </c:pt>
                <c:pt idx="210">
                  <c:v>1.202</c:v>
                </c:pt>
                <c:pt idx="211">
                  <c:v>1.1950000000000001</c:v>
                </c:pt>
                <c:pt idx="212">
                  <c:v>1.194</c:v>
                </c:pt>
                <c:pt idx="213">
                  <c:v>1.202</c:v>
                </c:pt>
                <c:pt idx="214">
                  <c:v>1.19</c:v>
                </c:pt>
                <c:pt idx="215">
                  <c:v>1.1599999999999999</c:v>
                </c:pt>
                <c:pt idx="216">
                  <c:v>1.1599999999999999</c:v>
                </c:pt>
                <c:pt idx="217">
                  <c:v>1.175</c:v>
                </c:pt>
                <c:pt idx="218">
                  <c:v>1.165</c:v>
                </c:pt>
                <c:pt idx="219">
                  <c:v>1.1639999999999999</c:v>
                </c:pt>
                <c:pt idx="220">
                  <c:v>1.1830000000000001</c:v>
                </c:pt>
                <c:pt idx="222">
                  <c:v>1.194</c:v>
                </c:pt>
                <c:pt idx="223">
                  <c:v>1.1930000000000001</c:v>
                </c:pt>
                <c:pt idx="224">
                  <c:v>1.2130000000000001</c:v>
                </c:pt>
                <c:pt idx="225">
                  <c:v>1.2230000000000001</c:v>
                </c:pt>
                <c:pt idx="226">
                  <c:v>1.2370000000000001</c:v>
                </c:pt>
                <c:pt idx="227">
                  <c:v>1.2390000000000001</c:v>
                </c:pt>
                <c:pt idx="228">
                  <c:v>1.2629999999999999</c:v>
                </c:pt>
                <c:pt idx="229">
                  <c:v>1.2869999999999999</c:v>
                </c:pt>
                <c:pt idx="230">
                  <c:v>1.3080000000000001</c:v>
                </c:pt>
                <c:pt idx="231">
                  <c:v>1.2849999999999999</c:v>
                </c:pt>
                <c:pt idx="232">
                  <c:v>1.2749999999999999</c:v>
                </c:pt>
                <c:pt idx="233">
                  <c:v>1.2749999999999999</c:v>
                </c:pt>
                <c:pt idx="234">
                  <c:v>1.2749999999999999</c:v>
                </c:pt>
                <c:pt idx="235">
                  <c:v>1.274</c:v>
                </c:pt>
                <c:pt idx="236">
                  <c:v>1.2569999999999999</c:v>
                </c:pt>
                <c:pt idx="237">
                  <c:v>1.2370000000000001</c:v>
                </c:pt>
                <c:pt idx="238">
                  <c:v>1.2350000000000001</c:v>
                </c:pt>
                <c:pt idx="239">
                  <c:v>1.26</c:v>
                </c:pt>
                <c:pt idx="240">
                  <c:v>1.2609999999999999</c:v>
                </c:pt>
                <c:pt idx="241">
                  <c:v>1.2589999999999999</c:v>
                </c:pt>
                <c:pt idx="242">
                  <c:v>1.26</c:v>
                </c:pt>
                <c:pt idx="243">
                  <c:v>1.278</c:v>
                </c:pt>
                <c:pt idx="244">
                  <c:v>1.292</c:v>
                </c:pt>
                <c:pt idx="245">
                  <c:v>1.2929999999999999</c:v>
                </c:pt>
                <c:pt idx="246">
                  <c:v>1.2869999999999999</c:v>
                </c:pt>
                <c:pt idx="247">
                  <c:v>1.286</c:v>
                </c:pt>
                <c:pt idx="248">
                  <c:v>1.3009999999999999</c:v>
                </c:pt>
                <c:pt idx="249">
                  <c:v>1.329</c:v>
                </c:pt>
                <c:pt idx="250">
                  <c:v>1.33</c:v>
                </c:pt>
                <c:pt idx="251">
                  <c:v>1.329</c:v>
                </c:pt>
                <c:pt idx="252">
                  <c:v>1.33</c:v>
                </c:pt>
                <c:pt idx="253">
                  <c:v>1.3109999999999999</c:v>
                </c:pt>
                <c:pt idx="254">
                  <c:v>1.294</c:v>
                </c:pt>
                <c:pt idx="255">
                  <c:v>1.2689999999999999</c:v>
                </c:pt>
                <c:pt idx="256">
                  <c:v>1.2270000000000001</c:v>
                </c:pt>
                <c:pt idx="257">
                  <c:v>1.222</c:v>
                </c:pt>
                <c:pt idx="258">
                  <c:v>1.22</c:v>
                </c:pt>
                <c:pt idx="261">
                  <c:v>1.1759999999999999</c:v>
                </c:pt>
                <c:pt idx="262">
                  <c:v>1.173</c:v>
                </c:pt>
                <c:pt idx="263">
                  <c:v>1.1950000000000001</c:v>
                </c:pt>
                <c:pt idx="264">
                  <c:v>1.194</c:v>
                </c:pt>
                <c:pt idx="265">
                  <c:v>1.204</c:v>
                </c:pt>
                <c:pt idx="266">
                  <c:v>1.214</c:v>
                </c:pt>
                <c:pt idx="267">
                  <c:v>1.2130000000000001</c:v>
                </c:pt>
                <c:pt idx="268">
                  <c:v>1.2330000000000001</c:v>
                </c:pt>
                <c:pt idx="269">
                  <c:v>1.2509999999999999</c:v>
                </c:pt>
                <c:pt idx="270">
                  <c:v>1.252</c:v>
                </c:pt>
                <c:pt idx="271">
                  <c:v>1.244</c:v>
                </c:pt>
                <c:pt idx="272">
                  <c:v>1.24</c:v>
                </c:pt>
                <c:pt idx="273">
                  <c:v>1.2410000000000001</c:v>
                </c:pt>
                <c:pt idx="274">
                  <c:v>1.2410000000000001</c:v>
                </c:pt>
                <c:pt idx="275">
                  <c:v>1.25</c:v>
                </c:pt>
                <c:pt idx="277">
                  <c:v>1.2589999999999999</c:v>
                </c:pt>
                <c:pt idx="278">
                  <c:v>1.272</c:v>
                </c:pt>
                <c:pt idx="279">
                  <c:v>1.272</c:v>
                </c:pt>
                <c:pt idx="280">
                  <c:v>1.274</c:v>
                </c:pt>
                <c:pt idx="281">
                  <c:v>1.2769999999999999</c:v>
                </c:pt>
                <c:pt idx="282">
                  <c:v>1.2589999999999999</c:v>
                </c:pt>
                <c:pt idx="283">
                  <c:v>1.2170000000000001</c:v>
                </c:pt>
                <c:pt idx="284">
                  <c:v>1.2</c:v>
                </c:pt>
                <c:pt idx="285">
                  <c:v>1.194</c:v>
                </c:pt>
                <c:pt idx="286">
                  <c:v>1.214</c:v>
                </c:pt>
                <c:pt idx="287">
                  <c:v>1.226</c:v>
                </c:pt>
                <c:pt idx="288">
                  <c:v>1.224</c:v>
                </c:pt>
                <c:pt idx="289">
                  <c:v>1.226</c:v>
                </c:pt>
                <c:pt idx="290">
                  <c:v>1.224</c:v>
                </c:pt>
                <c:pt idx="291">
                  <c:v>1.226</c:v>
                </c:pt>
                <c:pt idx="292">
                  <c:v>1.206</c:v>
                </c:pt>
                <c:pt idx="293">
                  <c:v>1.204</c:v>
                </c:pt>
                <c:pt idx="294">
                  <c:v>1.2030000000000001</c:v>
                </c:pt>
                <c:pt idx="295">
                  <c:v>1.2030000000000001</c:v>
                </c:pt>
                <c:pt idx="296">
                  <c:v>1.216</c:v>
                </c:pt>
                <c:pt idx="297">
                  <c:v>1.214</c:v>
                </c:pt>
                <c:pt idx="298">
                  <c:v>1.2170000000000001</c:v>
                </c:pt>
                <c:pt idx="299">
                  <c:v>1.2410000000000001</c:v>
                </c:pt>
                <c:pt idx="300">
                  <c:v>1.2330000000000001</c:v>
                </c:pt>
                <c:pt idx="301">
                  <c:v>1.242</c:v>
                </c:pt>
                <c:pt idx="302">
                  <c:v>1.242</c:v>
                </c:pt>
                <c:pt idx="303">
                  <c:v>1.242</c:v>
                </c:pt>
                <c:pt idx="304">
                  <c:v>1.242</c:v>
                </c:pt>
                <c:pt idx="305">
                  <c:v>1.2430000000000001</c:v>
                </c:pt>
                <c:pt idx="306">
                  <c:v>1.242</c:v>
                </c:pt>
                <c:pt idx="307">
                  <c:v>1.2350000000000001</c:v>
                </c:pt>
                <c:pt idx="308">
                  <c:v>1.2330000000000001</c:v>
                </c:pt>
                <c:pt idx="309">
                  <c:v>1.232</c:v>
                </c:pt>
                <c:pt idx="310">
                  <c:v>1.232</c:v>
                </c:pt>
                <c:pt idx="313">
                  <c:v>1.252</c:v>
                </c:pt>
                <c:pt idx="314">
                  <c:v>1.252</c:v>
                </c:pt>
                <c:pt idx="315">
                  <c:v>1.2370000000000001</c:v>
                </c:pt>
                <c:pt idx="316">
                  <c:v>1.22</c:v>
                </c:pt>
                <c:pt idx="317">
                  <c:v>1.2290000000000001</c:v>
                </c:pt>
                <c:pt idx="318">
                  <c:v>1.1870000000000001</c:v>
                </c:pt>
                <c:pt idx="319">
                  <c:v>1.1839999999999999</c:v>
                </c:pt>
                <c:pt idx="320">
                  <c:v>1.1830000000000001</c:v>
                </c:pt>
                <c:pt idx="321">
                  <c:v>1.1870000000000001</c:v>
                </c:pt>
                <c:pt idx="322">
                  <c:v>1.163</c:v>
                </c:pt>
                <c:pt idx="323">
                  <c:v>1.1319999999999999</c:v>
                </c:pt>
                <c:pt idx="324">
                  <c:v>1.095</c:v>
                </c:pt>
                <c:pt idx="325">
                  <c:v>1.08</c:v>
                </c:pt>
                <c:pt idx="326">
                  <c:v>1.07</c:v>
                </c:pt>
                <c:pt idx="328">
                  <c:v>1.0589999999999999</c:v>
                </c:pt>
                <c:pt idx="329">
                  <c:v>1.0389999999999999</c:v>
                </c:pt>
                <c:pt idx="330">
                  <c:v>1.0149999999999999</c:v>
                </c:pt>
                <c:pt idx="331">
                  <c:v>1.012</c:v>
                </c:pt>
                <c:pt idx="332">
                  <c:v>1.01</c:v>
                </c:pt>
                <c:pt idx="333">
                  <c:v>1.0109999999999999</c:v>
                </c:pt>
                <c:pt idx="334">
                  <c:v>1.0109999999999999</c:v>
                </c:pt>
                <c:pt idx="335">
                  <c:v>1.0109999999999999</c:v>
                </c:pt>
                <c:pt idx="336">
                  <c:v>1.0109999999999999</c:v>
                </c:pt>
                <c:pt idx="337">
                  <c:v>1.0269999999999999</c:v>
                </c:pt>
                <c:pt idx="338">
                  <c:v>1.0349999999999999</c:v>
                </c:pt>
                <c:pt idx="339">
                  <c:v>1.0369999999999999</c:v>
                </c:pt>
                <c:pt idx="340">
                  <c:v>1.0369999999999999</c:v>
                </c:pt>
                <c:pt idx="341">
                  <c:v>1.046</c:v>
                </c:pt>
                <c:pt idx="342">
                  <c:v>1.046</c:v>
                </c:pt>
                <c:pt idx="343">
                  <c:v>1.0389999999999999</c:v>
                </c:pt>
                <c:pt idx="344">
                  <c:v>1.036</c:v>
                </c:pt>
                <c:pt idx="345">
                  <c:v>1.0369999999999999</c:v>
                </c:pt>
                <c:pt idx="346">
                  <c:v>1.0369999999999999</c:v>
                </c:pt>
                <c:pt idx="347">
                  <c:v>1.0369999999999999</c:v>
                </c:pt>
                <c:pt idx="348">
                  <c:v>1.0269999999999999</c:v>
                </c:pt>
                <c:pt idx="349">
                  <c:v>1.0069999999999999</c:v>
                </c:pt>
                <c:pt idx="350">
                  <c:v>1.0029999999999999</c:v>
                </c:pt>
                <c:pt idx="351">
                  <c:v>1.002</c:v>
                </c:pt>
                <c:pt idx="352">
                  <c:v>1.002</c:v>
                </c:pt>
                <c:pt idx="353">
                  <c:v>1.0029999999999999</c:v>
                </c:pt>
                <c:pt idx="354">
                  <c:v>1.0029999999999999</c:v>
                </c:pt>
                <c:pt idx="355">
                  <c:v>1.0029999999999999</c:v>
                </c:pt>
                <c:pt idx="356">
                  <c:v>0.99</c:v>
                </c:pt>
                <c:pt idx="357">
                  <c:v>0.99</c:v>
                </c:pt>
                <c:pt idx="358">
                  <c:v>0.98799999999999999</c:v>
                </c:pt>
                <c:pt idx="359">
                  <c:v>1.0069999999999999</c:v>
                </c:pt>
                <c:pt idx="360">
                  <c:v>1.026</c:v>
                </c:pt>
                <c:pt idx="361">
                  <c:v>1.0449999999999999</c:v>
                </c:pt>
                <c:pt idx="362">
                  <c:v>1.046</c:v>
                </c:pt>
                <c:pt idx="363">
                  <c:v>1.0620000000000001</c:v>
                </c:pt>
                <c:pt idx="366">
                  <c:v>1.0660000000000001</c:v>
                </c:pt>
                <c:pt idx="367">
                  <c:v>1.0760000000000001</c:v>
                </c:pt>
                <c:pt idx="368">
                  <c:v>1.095</c:v>
                </c:pt>
                <c:pt idx="369">
                  <c:v>1.0960000000000001</c:v>
                </c:pt>
                <c:pt idx="370">
                  <c:v>1.0960000000000001</c:v>
                </c:pt>
                <c:pt idx="371">
                  <c:v>1.1160000000000001</c:v>
                </c:pt>
                <c:pt idx="372">
                  <c:v>1.135</c:v>
                </c:pt>
                <c:pt idx="373">
                  <c:v>1.153</c:v>
                </c:pt>
                <c:pt idx="374">
                  <c:v>1.1739999999999999</c:v>
                </c:pt>
                <c:pt idx="375">
                  <c:v>1.1739999999999999</c:v>
                </c:pt>
                <c:pt idx="376">
                  <c:v>1.1739999999999999</c:v>
                </c:pt>
                <c:pt idx="377">
                  <c:v>1.175</c:v>
                </c:pt>
                <c:pt idx="379">
                  <c:v>1.1739999999999999</c:v>
                </c:pt>
                <c:pt idx="380">
                  <c:v>1.175</c:v>
                </c:pt>
                <c:pt idx="381">
                  <c:v>1.1739999999999999</c:v>
                </c:pt>
                <c:pt idx="382">
                  <c:v>1.175</c:v>
                </c:pt>
                <c:pt idx="383">
                  <c:v>1.175</c:v>
                </c:pt>
                <c:pt idx="384">
                  <c:v>1.19</c:v>
                </c:pt>
                <c:pt idx="385">
                  <c:v>1.19</c:v>
                </c:pt>
                <c:pt idx="386">
                  <c:v>1.1910000000000001</c:v>
                </c:pt>
                <c:pt idx="387">
                  <c:v>1.19</c:v>
                </c:pt>
                <c:pt idx="388">
                  <c:v>1.2050000000000001</c:v>
                </c:pt>
                <c:pt idx="389">
                  <c:v>1.214</c:v>
                </c:pt>
                <c:pt idx="390">
                  <c:v>1.234</c:v>
                </c:pt>
                <c:pt idx="391">
                  <c:v>1.2549999999999999</c:v>
                </c:pt>
                <c:pt idx="392">
                  <c:v>1.256</c:v>
                </c:pt>
                <c:pt idx="393">
                  <c:v>1.2549999999999999</c:v>
                </c:pt>
                <c:pt idx="394">
                  <c:v>1.256</c:v>
                </c:pt>
                <c:pt idx="395">
                  <c:v>1.256</c:v>
                </c:pt>
                <c:pt idx="396">
                  <c:v>1.266</c:v>
                </c:pt>
                <c:pt idx="397">
                  <c:v>1.2589999999999999</c:v>
                </c:pt>
                <c:pt idx="398">
                  <c:v>1.256</c:v>
                </c:pt>
                <c:pt idx="399">
                  <c:v>1.256</c:v>
                </c:pt>
                <c:pt idx="400">
                  <c:v>1.268</c:v>
                </c:pt>
                <c:pt idx="401">
                  <c:v>1.27</c:v>
                </c:pt>
                <c:pt idx="402">
                  <c:v>1.27</c:v>
                </c:pt>
                <c:pt idx="403">
                  <c:v>1.284</c:v>
                </c:pt>
                <c:pt idx="404">
                  <c:v>1.3029999999999999</c:v>
                </c:pt>
                <c:pt idx="405">
                  <c:v>1.3260000000000001</c:v>
                </c:pt>
                <c:pt idx="406">
                  <c:v>1.35</c:v>
                </c:pt>
                <c:pt idx="407">
                  <c:v>1.373</c:v>
                </c:pt>
                <c:pt idx="408">
                  <c:v>1.3939999999999999</c:v>
                </c:pt>
                <c:pt idx="409">
                  <c:v>1.3939999999999999</c:v>
                </c:pt>
                <c:pt idx="410">
                  <c:v>1.395</c:v>
                </c:pt>
                <c:pt idx="411">
                  <c:v>1.3939999999999999</c:v>
                </c:pt>
                <c:pt idx="412">
                  <c:v>1.395</c:v>
                </c:pt>
                <c:pt idx="413">
                  <c:v>1.38</c:v>
                </c:pt>
                <c:pt idx="414">
                  <c:v>1.375</c:v>
                </c:pt>
                <c:pt idx="415">
                  <c:v>1.369</c:v>
                </c:pt>
                <c:pt idx="417">
                  <c:v>1.363</c:v>
                </c:pt>
                <c:pt idx="418">
                  <c:v>1.3660000000000001</c:v>
                </c:pt>
                <c:pt idx="419">
                  <c:v>1.3839999999999999</c:v>
                </c:pt>
                <c:pt idx="420">
                  <c:v>1.4039999999999999</c:v>
                </c:pt>
                <c:pt idx="421">
                  <c:v>1.423</c:v>
                </c:pt>
                <c:pt idx="422">
                  <c:v>1.423</c:v>
                </c:pt>
                <c:pt idx="423">
                  <c:v>1.4430000000000001</c:v>
                </c:pt>
                <c:pt idx="424">
                  <c:v>1.4630000000000001</c:v>
                </c:pt>
                <c:pt idx="425">
                  <c:v>1.4710000000000001</c:v>
                </c:pt>
                <c:pt idx="426">
                  <c:v>1.476</c:v>
                </c:pt>
                <c:pt idx="427">
                  <c:v>1.548</c:v>
                </c:pt>
                <c:pt idx="428">
                  <c:v>1.6080000000000001</c:v>
                </c:pt>
                <c:pt idx="429">
                  <c:v>1.6659999999999999</c:v>
                </c:pt>
                <c:pt idx="430">
                  <c:v>1.7250000000000001</c:v>
                </c:pt>
                <c:pt idx="431">
                  <c:v>1.7130000000000001</c:v>
                </c:pt>
                <c:pt idx="433">
                  <c:v>1.7110000000000001</c:v>
                </c:pt>
                <c:pt idx="434">
                  <c:v>1.742</c:v>
                </c:pt>
                <c:pt idx="435">
                  <c:v>1.7969999999999999</c:v>
                </c:pt>
                <c:pt idx="436">
                  <c:v>1.7969999999999999</c:v>
                </c:pt>
                <c:pt idx="437">
                  <c:v>1.782</c:v>
                </c:pt>
                <c:pt idx="438">
                  <c:v>1.7629999999999999</c:v>
                </c:pt>
                <c:pt idx="439">
                  <c:v>1.778</c:v>
                </c:pt>
                <c:pt idx="440">
                  <c:v>1.8380000000000001</c:v>
                </c:pt>
                <c:pt idx="441">
                  <c:v>1.8640000000000001</c:v>
                </c:pt>
                <c:pt idx="442">
                  <c:v>1.9159999999999999</c:v>
                </c:pt>
                <c:pt idx="443">
                  <c:v>1.946</c:v>
                </c:pt>
                <c:pt idx="444">
                  <c:v>1.903</c:v>
                </c:pt>
                <c:pt idx="445">
                  <c:v>1.8979999999999999</c:v>
                </c:pt>
                <c:pt idx="446">
                  <c:v>1.8640000000000001</c:v>
                </c:pt>
                <c:pt idx="447">
                  <c:v>1.861</c:v>
                </c:pt>
                <c:pt idx="448">
                  <c:v>1.82</c:v>
                </c:pt>
                <c:pt idx="449">
                  <c:v>1.7729999999999999</c:v>
                </c:pt>
                <c:pt idx="450">
                  <c:v>1.7689999999999999</c:v>
                </c:pt>
                <c:pt idx="451">
                  <c:v>1.792</c:v>
                </c:pt>
                <c:pt idx="452">
                  <c:v>1.821</c:v>
                </c:pt>
                <c:pt idx="453">
                  <c:v>1.847</c:v>
                </c:pt>
                <c:pt idx="454">
                  <c:v>1.847</c:v>
                </c:pt>
                <c:pt idx="455">
                  <c:v>1.8129999999999999</c:v>
                </c:pt>
                <c:pt idx="456">
                  <c:v>1.7589999999999999</c:v>
                </c:pt>
                <c:pt idx="457">
                  <c:v>1.778</c:v>
                </c:pt>
                <c:pt idx="458">
                  <c:v>1.827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C4CA-4A7B-AA4E-C0C67F31C8F0}"/>
            </c:ext>
          </c:extLst>
        </c:ser>
        <c:ser>
          <c:idx val="5"/>
          <c:order val="5"/>
          <c:tx>
            <c:strRef>
              <c:f>'Ceny s daní'!$B$12</c:f>
              <c:strCache>
                <c:ptCount val="1"/>
                <c:pt idx="0">
                  <c:v>Maďarsko</c:v>
                </c:pt>
              </c:strCache>
            </c:strRef>
          </c:tx>
          <c:spPr>
            <a:ln w="12700">
              <a:solidFill>
                <a:srgbClr val="99CC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92D05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Data!$D$4:$TL$4</c:f>
              <c:numCache>
                <c:formatCode>dd/mm/yy;@</c:formatCode>
                <c:ptCount val="529"/>
                <c:pt idx="0">
                  <c:v>41645</c:v>
                </c:pt>
                <c:pt idx="1">
                  <c:v>41652</c:v>
                </c:pt>
                <c:pt idx="2">
                  <c:v>41659</c:v>
                </c:pt>
                <c:pt idx="3">
                  <c:v>41666</c:v>
                </c:pt>
                <c:pt idx="4">
                  <c:v>41673</c:v>
                </c:pt>
                <c:pt idx="5">
                  <c:v>41680</c:v>
                </c:pt>
                <c:pt idx="6">
                  <c:v>41687</c:v>
                </c:pt>
                <c:pt idx="7">
                  <c:v>41694</c:v>
                </c:pt>
                <c:pt idx="8">
                  <c:v>41701</c:v>
                </c:pt>
                <c:pt idx="9">
                  <c:v>41708</c:v>
                </c:pt>
                <c:pt idx="10">
                  <c:v>41715</c:v>
                </c:pt>
                <c:pt idx="11">
                  <c:v>41722</c:v>
                </c:pt>
                <c:pt idx="12">
                  <c:v>41729</c:v>
                </c:pt>
                <c:pt idx="13">
                  <c:v>41736</c:v>
                </c:pt>
                <c:pt idx="14">
                  <c:v>41743</c:v>
                </c:pt>
                <c:pt idx="15">
                  <c:v>41750</c:v>
                </c:pt>
                <c:pt idx="16">
                  <c:v>41757</c:v>
                </c:pt>
                <c:pt idx="17">
                  <c:v>41764</c:v>
                </c:pt>
                <c:pt idx="18">
                  <c:v>41771</c:v>
                </c:pt>
                <c:pt idx="19">
                  <c:v>41778</c:v>
                </c:pt>
                <c:pt idx="20">
                  <c:v>41785</c:v>
                </c:pt>
                <c:pt idx="21">
                  <c:v>41792</c:v>
                </c:pt>
                <c:pt idx="22">
                  <c:v>41799</c:v>
                </c:pt>
                <c:pt idx="23">
                  <c:v>41806</c:v>
                </c:pt>
                <c:pt idx="24">
                  <c:v>41813</c:v>
                </c:pt>
                <c:pt idx="25">
                  <c:v>41820</c:v>
                </c:pt>
                <c:pt idx="26">
                  <c:v>41827</c:v>
                </c:pt>
                <c:pt idx="27">
                  <c:v>41834</c:v>
                </c:pt>
                <c:pt idx="28">
                  <c:v>41841</c:v>
                </c:pt>
                <c:pt idx="29">
                  <c:v>41848</c:v>
                </c:pt>
                <c:pt idx="30">
                  <c:v>41855</c:v>
                </c:pt>
                <c:pt idx="31">
                  <c:v>41862</c:v>
                </c:pt>
                <c:pt idx="32">
                  <c:v>41869</c:v>
                </c:pt>
                <c:pt idx="33">
                  <c:v>41876</c:v>
                </c:pt>
                <c:pt idx="34">
                  <c:v>41883</c:v>
                </c:pt>
                <c:pt idx="35">
                  <c:v>41890</c:v>
                </c:pt>
                <c:pt idx="36">
                  <c:v>41897</c:v>
                </c:pt>
                <c:pt idx="37">
                  <c:v>41904</c:v>
                </c:pt>
                <c:pt idx="38">
                  <c:v>41911</c:v>
                </c:pt>
                <c:pt idx="39">
                  <c:v>41918</c:v>
                </c:pt>
                <c:pt idx="40">
                  <c:v>41925</c:v>
                </c:pt>
                <c:pt idx="41">
                  <c:v>41932</c:v>
                </c:pt>
                <c:pt idx="42">
                  <c:v>41939</c:v>
                </c:pt>
                <c:pt idx="43">
                  <c:v>41946</c:v>
                </c:pt>
                <c:pt idx="44">
                  <c:v>41953</c:v>
                </c:pt>
                <c:pt idx="45">
                  <c:v>41960</c:v>
                </c:pt>
                <c:pt idx="46">
                  <c:v>41967</c:v>
                </c:pt>
                <c:pt idx="47">
                  <c:v>41974</c:v>
                </c:pt>
                <c:pt idx="48">
                  <c:v>41981</c:v>
                </c:pt>
                <c:pt idx="49">
                  <c:v>41988</c:v>
                </c:pt>
                <c:pt idx="50">
                  <c:v>41995</c:v>
                </c:pt>
                <c:pt idx="51">
                  <c:v>42002</c:v>
                </c:pt>
                <c:pt idx="52">
                  <c:v>42009</c:v>
                </c:pt>
                <c:pt idx="53">
                  <c:v>42016</c:v>
                </c:pt>
                <c:pt idx="54">
                  <c:v>42023</c:v>
                </c:pt>
                <c:pt idx="55">
                  <c:v>42030</c:v>
                </c:pt>
                <c:pt idx="56">
                  <c:v>42037</c:v>
                </c:pt>
                <c:pt idx="57">
                  <c:v>42044</c:v>
                </c:pt>
                <c:pt idx="58">
                  <c:v>42051</c:v>
                </c:pt>
                <c:pt idx="59">
                  <c:v>42058</c:v>
                </c:pt>
                <c:pt idx="60">
                  <c:v>42065</c:v>
                </c:pt>
                <c:pt idx="61">
                  <c:v>42072</c:v>
                </c:pt>
                <c:pt idx="62">
                  <c:v>42079</c:v>
                </c:pt>
                <c:pt idx="63">
                  <c:v>42086</c:v>
                </c:pt>
                <c:pt idx="64">
                  <c:v>42093</c:v>
                </c:pt>
                <c:pt idx="65">
                  <c:v>42100</c:v>
                </c:pt>
                <c:pt idx="66">
                  <c:v>42107</c:v>
                </c:pt>
                <c:pt idx="67">
                  <c:v>42114</c:v>
                </c:pt>
                <c:pt idx="68">
                  <c:v>42121</c:v>
                </c:pt>
                <c:pt idx="69">
                  <c:v>42128</c:v>
                </c:pt>
                <c:pt idx="70">
                  <c:v>42135</c:v>
                </c:pt>
                <c:pt idx="71">
                  <c:v>42142</c:v>
                </c:pt>
                <c:pt idx="72">
                  <c:v>42149</c:v>
                </c:pt>
                <c:pt idx="73">
                  <c:v>42156</c:v>
                </c:pt>
                <c:pt idx="74">
                  <c:v>42163</c:v>
                </c:pt>
                <c:pt idx="75">
                  <c:v>42170</c:v>
                </c:pt>
                <c:pt idx="76">
                  <c:v>42177</c:v>
                </c:pt>
                <c:pt idx="77">
                  <c:v>42184</c:v>
                </c:pt>
                <c:pt idx="78">
                  <c:v>42191</c:v>
                </c:pt>
                <c:pt idx="79">
                  <c:v>42198</c:v>
                </c:pt>
                <c:pt idx="80">
                  <c:v>42205</c:v>
                </c:pt>
                <c:pt idx="81">
                  <c:v>42212</c:v>
                </c:pt>
                <c:pt idx="82">
                  <c:v>42219</c:v>
                </c:pt>
                <c:pt idx="83">
                  <c:v>42226</c:v>
                </c:pt>
                <c:pt idx="84">
                  <c:v>42233</c:v>
                </c:pt>
                <c:pt idx="85">
                  <c:v>42240</c:v>
                </c:pt>
                <c:pt idx="86">
                  <c:v>42247</c:v>
                </c:pt>
                <c:pt idx="87">
                  <c:v>42254</c:v>
                </c:pt>
                <c:pt idx="88">
                  <c:v>42261</c:v>
                </c:pt>
                <c:pt idx="89">
                  <c:v>42268</c:v>
                </c:pt>
                <c:pt idx="90">
                  <c:v>42275</c:v>
                </c:pt>
                <c:pt idx="91">
                  <c:v>42282</c:v>
                </c:pt>
                <c:pt idx="92">
                  <c:v>42289</c:v>
                </c:pt>
                <c:pt idx="93">
                  <c:v>42296</c:v>
                </c:pt>
                <c:pt idx="94">
                  <c:v>42303</c:v>
                </c:pt>
                <c:pt idx="95">
                  <c:v>42310</c:v>
                </c:pt>
                <c:pt idx="96">
                  <c:v>42317</c:v>
                </c:pt>
                <c:pt idx="97">
                  <c:v>42324</c:v>
                </c:pt>
                <c:pt idx="98">
                  <c:v>42331</c:v>
                </c:pt>
                <c:pt idx="99">
                  <c:v>42338</c:v>
                </c:pt>
                <c:pt idx="100">
                  <c:v>42345</c:v>
                </c:pt>
                <c:pt idx="101">
                  <c:v>42352</c:v>
                </c:pt>
                <c:pt idx="102">
                  <c:v>42359</c:v>
                </c:pt>
                <c:pt idx="103">
                  <c:v>42366</c:v>
                </c:pt>
                <c:pt idx="104">
                  <c:v>42373</c:v>
                </c:pt>
                <c:pt idx="105">
                  <c:v>42380</c:v>
                </c:pt>
                <c:pt idx="106">
                  <c:v>42387</c:v>
                </c:pt>
                <c:pt idx="107">
                  <c:v>42394</c:v>
                </c:pt>
                <c:pt idx="108">
                  <c:v>42401</c:v>
                </c:pt>
                <c:pt idx="109">
                  <c:v>42408</c:v>
                </c:pt>
                <c:pt idx="110">
                  <c:v>42415</c:v>
                </c:pt>
                <c:pt idx="111">
                  <c:v>42422</c:v>
                </c:pt>
                <c:pt idx="112">
                  <c:v>42429</c:v>
                </c:pt>
                <c:pt idx="113">
                  <c:v>42436</c:v>
                </c:pt>
                <c:pt idx="114">
                  <c:v>42443</c:v>
                </c:pt>
                <c:pt idx="115">
                  <c:v>42450</c:v>
                </c:pt>
                <c:pt idx="116">
                  <c:v>42457</c:v>
                </c:pt>
                <c:pt idx="117">
                  <c:v>42464</c:v>
                </c:pt>
                <c:pt idx="118">
                  <c:v>42471</c:v>
                </c:pt>
                <c:pt idx="119">
                  <c:v>42478</c:v>
                </c:pt>
                <c:pt idx="120">
                  <c:v>42485</c:v>
                </c:pt>
                <c:pt idx="121">
                  <c:v>42492</c:v>
                </c:pt>
                <c:pt idx="122">
                  <c:v>42499</c:v>
                </c:pt>
                <c:pt idx="123">
                  <c:v>42506</c:v>
                </c:pt>
                <c:pt idx="124">
                  <c:v>42513</c:v>
                </c:pt>
                <c:pt idx="125">
                  <c:v>42520</c:v>
                </c:pt>
                <c:pt idx="126">
                  <c:v>42527</c:v>
                </c:pt>
                <c:pt idx="127">
                  <c:v>42534</c:v>
                </c:pt>
                <c:pt idx="128">
                  <c:v>42541</c:v>
                </c:pt>
                <c:pt idx="129">
                  <c:v>42548</c:v>
                </c:pt>
                <c:pt idx="130">
                  <c:v>42555</c:v>
                </c:pt>
                <c:pt idx="131">
                  <c:v>42562</c:v>
                </c:pt>
                <c:pt idx="132">
                  <c:v>42569</c:v>
                </c:pt>
                <c:pt idx="133">
                  <c:v>42576</c:v>
                </c:pt>
                <c:pt idx="134">
                  <c:v>42583</c:v>
                </c:pt>
                <c:pt idx="135">
                  <c:v>42590</c:v>
                </c:pt>
                <c:pt idx="136">
                  <c:v>42597</c:v>
                </c:pt>
                <c:pt idx="137">
                  <c:v>42604</c:v>
                </c:pt>
                <c:pt idx="138">
                  <c:v>42611</c:v>
                </c:pt>
                <c:pt idx="139">
                  <c:v>42618</c:v>
                </c:pt>
                <c:pt idx="140">
                  <c:v>42625</c:v>
                </c:pt>
                <c:pt idx="141">
                  <c:v>42632</c:v>
                </c:pt>
                <c:pt idx="142">
                  <c:v>42639</c:v>
                </c:pt>
                <c:pt idx="143">
                  <c:v>42646</c:v>
                </c:pt>
                <c:pt idx="144">
                  <c:v>42653</c:v>
                </c:pt>
                <c:pt idx="145">
                  <c:v>42660</c:v>
                </c:pt>
                <c:pt idx="146">
                  <c:v>42667</c:v>
                </c:pt>
                <c:pt idx="147">
                  <c:v>42674</c:v>
                </c:pt>
                <c:pt idx="148">
                  <c:v>42681</c:v>
                </c:pt>
                <c:pt idx="149">
                  <c:v>42688</c:v>
                </c:pt>
                <c:pt idx="150">
                  <c:v>42695</c:v>
                </c:pt>
                <c:pt idx="151">
                  <c:v>42702</c:v>
                </c:pt>
                <c:pt idx="152">
                  <c:v>42709</c:v>
                </c:pt>
                <c:pt idx="153">
                  <c:v>42716</c:v>
                </c:pt>
                <c:pt idx="154">
                  <c:v>42723</c:v>
                </c:pt>
                <c:pt idx="155">
                  <c:v>42730</c:v>
                </c:pt>
                <c:pt idx="156">
                  <c:v>42737</c:v>
                </c:pt>
                <c:pt idx="157">
                  <c:v>42744</c:v>
                </c:pt>
                <c:pt idx="158">
                  <c:v>42751</c:v>
                </c:pt>
                <c:pt idx="159">
                  <c:v>42758</c:v>
                </c:pt>
                <c:pt idx="160">
                  <c:v>42765</c:v>
                </c:pt>
                <c:pt idx="161">
                  <c:v>42772</c:v>
                </c:pt>
                <c:pt idx="162">
                  <c:v>42779</c:v>
                </c:pt>
                <c:pt idx="163">
                  <c:v>42786</c:v>
                </c:pt>
                <c:pt idx="164">
                  <c:v>42793</c:v>
                </c:pt>
                <c:pt idx="165">
                  <c:v>42800</c:v>
                </c:pt>
                <c:pt idx="166">
                  <c:v>42807</c:v>
                </c:pt>
                <c:pt idx="167">
                  <c:v>42814</c:v>
                </c:pt>
                <c:pt idx="168">
                  <c:v>42821</c:v>
                </c:pt>
                <c:pt idx="169">
                  <c:v>42828</c:v>
                </c:pt>
                <c:pt idx="170">
                  <c:v>42835</c:v>
                </c:pt>
                <c:pt idx="171">
                  <c:v>42842</c:v>
                </c:pt>
                <c:pt idx="172">
                  <c:v>42849</c:v>
                </c:pt>
                <c:pt idx="173">
                  <c:v>42856</c:v>
                </c:pt>
                <c:pt idx="174">
                  <c:v>42863</c:v>
                </c:pt>
                <c:pt idx="175">
                  <c:v>42870</c:v>
                </c:pt>
                <c:pt idx="176">
                  <c:v>42877</c:v>
                </c:pt>
                <c:pt idx="177">
                  <c:v>42884</c:v>
                </c:pt>
                <c:pt idx="178">
                  <c:v>42891</c:v>
                </c:pt>
                <c:pt idx="179">
                  <c:v>42898</c:v>
                </c:pt>
                <c:pt idx="180">
                  <c:v>42905</c:v>
                </c:pt>
                <c:pt idx="181">
                  <c:v>42912</c:v>
                </c:pt>
                <c:pt idx="182">
                  <c:v>42919</c:v>
                </c:pt>
                <c:pt idx="183">
                  <c:v>42926</c:v>
                </c:pt>
                <c:pt idx="184">
                  <c:v>42933</c:v>
                </c:pt>
                <c:pt idx="185">
                  <c:v>42940</c:v>
                </c:pt>
                <c:pt idx="186">
                  <c:v>42947</c:v>
                </c:pt>
                <c:pt idx="187">
                  <c:v>42954</c:v>
                </c:pt>
                <c:pt idx="188">
                  <c:v>42961</c:v>
                </c:pt>
                <c:pt idx="189">
                  <c:v>42968</c:v>
                </c:pt>
                <c:pt idx="190">
                  <c:v>42975</c:v>
                </c:pt>
                <c:pt idx="191">
                  <c:v>42982</c:v>
                </c:pt>
                <c:pt idx="192">
                  <c:v>42989</c:v>
                </c:pt>
                <c:pt idx="193">
                  <c:v>42996</c:v>
                </c:pt>
                <c:pt idx="194">
                  <c:v>43003</c:v>
                </c:pt>
                <c:pt idx="195">
                  <c:v>43010</c:v>
                </c:pt>
                <c:pt idx="196">
                  <c:v>43017</c:v>
                </c:pt>
                <c:pt idx="197">
                  <c:v>43024</c:v>
                </c:pt>
                <c:pt idx="198">
                  <c:v>43031</c:v>
                </c:pt>
                <c:pt idx="199">
                  <c:v>43038</c:v>
                </c:pt>
                <c:pt idx="200">
                  <c:v>43045</c:v>
                </c:pt>
                <c:pt idx="201">
                  <c:v>43052</c:v>
                </c:pt>
                <c:pt idx="202">
                  <c:v>43059</c:v>
                </c:pt>
                <c:pt idx="203">
                  <c:v>43066</c:v>
                </c:pt>
                <c:pt idx="204">
                  <c:v>43073</c:v>
                </c:pt>
                <c:pt idx="205">
                  <c:v>43080</c:v>
                </c:pt>
                <c:pt idx="206">
                  <c:v>43087</c:v>
                </c:pt>
                <c:pt idx="207">
                  <c:v>43094</c:v>
                </c:pt>
                <c:pt idx="208">
                  <c:v>43101</c:v>
                </c:pt>
                <c:pt idx="209">
                  <c:v>43108</c:v>
                </c:pt>
                <c:pt idx="210">
                  <c:v>43115</c:v>
                </c:pt>
                <c:pt idx="211">
                  <c:v>43122</c:v>
                </c:pt>
                <c:pt idx="212">
                  <c:v>43129</c:v>
                </c:pt>
                <c:pt idx="213">
                  <c:v>43136</c:v>
                </c:pt>
                <c:pt idx="214">
                  <c:v>43143</c:v>
                </c:pt>
                <c:pt idx="215">
                  <c:v>43150</c:v>
                </c:pt>
                <c:pt idx="216">
                  <c:v>43157</c:v>
                </c:pt>
                <c:pt idx="217">
                  <c:v>43164</c:v>
                </c:pt>
                <c:pt idx="218">
                  <c:v>43171</c:v>
                </c:pt>
                <c:pt idx="219">
                  <c:v>43178</c:v>
                </c:pt>
                <c:pt idx="220">
                  <c:v>43185</c:v>
                </c:pt>
                <c:pt idx="221">
                  <c:v>43192</c:v>
                </c:pt>
                <c:pt idx="222">
                  <c:v>43199</c:v>
                </c:pt>
                <c:pt idx="223">
                  <c:v>43206</c:v>
                </c:pt>
                <c:pt idx="224">
                  <c:v>43213</c:v>
                </c:pt>
                <c:pt idx="225">
                  <c:v>43220</c:v>
                </c:pt>
                <c:pt idx="226">
                  <c:v>43227</c:v>
                </c:pt>
                <c:pt idx="227">
                  <c:v>43234</c:v>
                </c:pt>
                <c:pt idx="228">
                  <c:v>43241</c:v>
                </c:pt>
                <c:pt idx="229">
                  <c:v>43248</c:v>
                </c:pt>
                <c:pt idx="230">
                  <c:v>43255</c:v>
                </c:pt>
                <c:pt idx="231">
                  <c:v>43262</c:v>
                </c:pt>
                <c:pt idx="232">
                  <c:v>43269</c:v>
                </c:pt>
                <c:pt idx="233">
                  <c:v>43276</c:v>
                </c:pt>
                <c:pt idx="234">
                  <c:v>43283</c:v>
                </c:pt>
                <c:pt idx="235">
                  <c:v>43290</c:v>
                </c:pt>
                <c:pt idx="236">
                  <c:v>43297</c:v>
                </c:pt>
                <c:pt idx="237">
                  <c:v>43304</c:v>
                </c:pt>
                <c:pt idx="238">
                  <c:v>43311</c:v>
                </c:pt>
                <c:pt idx="239">
                  <c:v>43318</c:v>
                </c:pt>
                <c:pt idx="240">
                  <c:v>43325</c:v>
                </c:pt>
                <c:pt idx="241">
                  <c:v>43332</c:v>
                </c:pt>
                <c:pt idx="242">
                  <c:v>43339</c:v>
                </c:pt>
                <c:pt idx="243">
                  <c:v>43346</c:v>
                </c:pt>
                <c:pt idx="244">
                  <c:v>43353</c:v>
                </c:pt>
                <c:pt idx="245">
                  <c:v>43360</c:v>
                </c:pt>
                <c:pt idx="246">
                  <c:v>43367</c:v>
                </c:pt>
                <c:pt idx="247">
                  <c:v>43374</c:v>
                </c:pt>
                <c:pt idx="248">
                  <c:v>43381</c:v>
                </c:pt>
                <c:pt idx="249">
                  <c:v>43388</c:v>
                </c:pt>
                <c:pt idx="250">
                  <c:v>43395</c:v>
                </c:pt>
                <c:pt idx="251">
                  <c:v>43402</c:v>
                </c:pt>
                <c:pt idx="252">
                  <c:v>43409</c:v>
                </c:pt>
                <c:pt idx="253">
                  <c:v>43416</c:v>
                </c:pt>
                <c:pt idx="254">
                  <c:v>43423</c:v>
                </c:pt>
                <c:pt idx="255">
                  <c:v>43430</c:v>
                </c:pt>
                <c:pt idx="256">
                  <c:v>43437</c:v>
                </c:pt>
                <c:pt idx="257">
                  <c:v>43444</c:v>
                </c:pt>
                <c:pt idx="258">
                  <c:v>43451</c:v>
                </c:pt>
                <c:pt idx="259">
                  <c:v>43458</c:v>
                </c:pt>
                <c:pt idx="260">
                  <c:v>43465</c:v>
                </c:pt>
                <c:pt idx="261">
                  <c:v>43472</c:v>
                </c:pt>
                <c:pt idx="262">
                  <c:v>43479</c:v>
                </c:pt>
                <c:pt idx="263">
                  <c:v>43486</c:v>
                </c:pt>
                <c:pt idx="264">
                  <c:v>43493</c:v>
                </c:pt>
                <c:pt idx="265">
                  <c:v>43500</c:v>
                </c:pt>
                <c:pt idx="266">
                  <c:v>43507</c:v>
                </c:pt>
                <c:pt idx="267">
                  <c:v>43514</c:v>
                </c:pt>
                <c:pt idx="268">
                  <c:v>43521</c:v>
                </c:pt>
                <c:pt idx="269">
                  <c:v>43528</c:v>
                </c:pt>
                <c:pt idx="270">
                  <c:v>43535</c:v>
                </c:pt>
                <c:pt idx="271">
                  <c:v>43542</c:v>
                </c:pt>
                <c:pt idx="272">
                  <c:v>43549</c:v>
                </c:pt>
                <c:pt idx="273">
                  <c:v>43556</c:v>
                </c:pt>
                <c:pt idx="274">
                  <c:v>43563</c:v>
                </c:pt>
                <c:pt idx="275">
                  <c:v>43570</c:v>
                </c:pt>
                <c:pt idx="276">
                  <c:v>43577</c:v>
                </c:pt>
                <c:pt idx="277">
                  <c:v>43584</c:v>
                </c:pt>
                <c:pt idx="278">
                  <c:v>43591</c:v>
                </c:pt>
                <c:pt idx="279">
                  <c:v>43598</c:v>
                </c:pt>
                <c:pt idx="280">
                  <c:v>43605</c:v>
                </c:pt>
                <c:pt idx="281">
                  <c:v>43612</c:v>
                </c:pt>
                <c:pt idx="282">
                  <c:v>43619</c:v>
                </c:pt>
                <c:pt idx="283">
                  <c:v>43626</c:v>
                </c:pt>
                <c:pt idx="284">
                  <c:v>43633</c:v>
                </c:pt>
                <c:pt idx="285">
                  <c:v>43640</c:v>
                </c:pt>
                <c:pt idx="286">
                  <c:v>43647</c:v>
                </c:pt>
                <c:pt idx="287">
                  <c:v>43654</c:v>
                </c:pt>
                <c:pt idx="288">
                  <c:v>43661</c:v>
                </c:pt>
                <c:pt idx="289">
                  <c:v>43668</c:v>
                </c:pt>
                <c:pt idx="290">
                  <c:v>43675</c:v>
                </c:pt>
                <c:pt idx="291">
                  <c:v>43682</c:v>
                </c:pt>
                <c:pt idx="292">
                  <c:v>43689</c:v>
                </c:pt>
                <c:pt idx="293">
                  <c:v>43696</c:v>
                </c:pt>
                <c:pt idx="294">
                  <c:v>43703</c:v>
                </c:pt>
                <c:pt idx="295">
                  <c:v>43710</c:v>
                </c:pt>
                <c:pt idx="296">
                  <c:v>43717</c:v>
                </c:pt>
                <c:pt idx="297">
                  <c:v>43724</c:v>
                </c:pt>
                <c:pt idx="298">
                  <c:v>43731</c:v>
                </c:pt>
                <c:pt idx="299">
                  <c:v>43738</c:v>
                </c:pt>
                <c:pt idx="300">
                  <c:v>43745</c:v>
                </c:pt>
                <c:pt idx="301">
                  <c:v>43752</c:v>
                </c:pt>
                <c:pt idx="302">
                  <c:v>43759</c:v>
                </c:pt>
                <c:pt idx="303">
                  <c:v>43766</c:v>
                </c:pt>
                <c:pt idx="304">
                  <c:v>43773</c:v>
                </c:pt>
                <c:pt idx="305">
                  <c:v>43780</c:v>
                </c:pt>
                <c:pt idx="306">
                  <c:v>43787</c:v>
                </c:pt>
                <c:pt idx="307">
                  <c:v>43794</c:v>
                </c:pt>
                <c:pt idx="308">
                  <c:v>43801</c:v>
                </c:pt>
                <c:pt idx="309">
                  <c:v>43808</c:v>
                </c:pt>
                <c:pt idx="310">
                  <c:v>43815</c:v>
                </c:pt>
                <c:pt idx="311">
                  <c:v>43822</c:v>
                </c:pt>
                <c:pt idx="312">
                  <c:v>43829</c:v>
                </c:pt>
                <c:pt idx="313">
                  <c:v>43836</c:v>
                </c:pt>
                <c:pt idx="314">
                  <c:v>43843</c:v>
                </c:pt>
                <c:pt idx="315">
                  <c:v>43850</c:v>
                </c:pt>
                <c:pt idx="316">
                  <c:v>43857</c:v>
                </c:pt>
                <c:pt idx="317">
                  <c:v>43864</c:v>
                </c:pt>
                <c:pt idx="318">
                  <c:v>43871</c:v>
                </c:pt>
                <c:pt idx="319">
                  <c:v>43878</c:v>
                </c:pt>
                <c:pt idx="320">
                  <c:v>43885</c:v>
                </c:pt>
                <c:pt idx="321">
                  <c:v>43892</c:v>
                </c:pt>
                <c:pt idx="322">
                  <c:v>43899</c:v>
                </c:pt>
                <c:pt idx="323">
                  <c:v>43906</c:v>
                </c:pt>
                <c:pt idx="324">
                  <c:v>43913</c:v>
                </c:pt>
                <c:pt idx="325">
                  <c:v>43920</c:v>
                </c:pt>
                <c:pt idx="326">
                  <c:v>43927</c:v>
                </c:pt>
                <c:pt idx="327">
                  <c:v>43934</c:v>
                </c:pt>
                <c:pt idx="328">
                  <c:v>43941</c:v>
                </c:pt>
                <c:pt idx="329">
                  <c:v>43948</c:v>
                </c:pt>
                <c:pt idx="330">
                  <c:v>43955</c:v>
                </c:pt>
                <c:pt idx="331">
                  <c:v>43962</c:v>
                </c:pt>
                <c:pt idx="332">
                  <c:v>43969</c:v>
                </c:pt>
                <c:pt idx="333">
                  <c:v>43976</c:v>
                </c:pt>
                <c:pt idx="334">
                  <c:v>43983</c:v>
                </c:pt>
                <c:pt idx="335">
                  <c:v>43990</c:v>
                </c:pt>
                <c:pt idx="336">
                  <c:v>43997</c:v>
                </c:pt>
                <c:pt idx="337">
                  <c:v>44004</c:v>
                </c:pt>
                <c:pt idx="338">
                  <c:v>44011</c:v>
                </c:pt>
                <c:pt idx="339">
                  <c:v>44018</c:v>
                </c:pt>
                <c:pt idx="340">
                  <c:v>44025</c:v>
                </c:pt>
                <c:pt idx="341">
                  <c:v>44032</c:v>
                </c:pt>
                <c:pt idx="342">
                  <c:v>44039</c:v>
                </c:pt>
                <c:pt idx="343">
                  <c:v>44046</c:v>
                </c:pt>
                <c:pt idx="344">
                  <c:v>44053</c:v>
                </c:pt>
                <c:pt idx="345">
                  <c:v>44060</c:v>
                </c:pt>
                <c:pt idx="346">
                  <c:v>44067</c:v>
                </c:pt>
                <c:pt idx="347">
                  <c:v>44074</c:v>
                </c:pt>
                <c:pt idx="348">
                  <c:v>44081</c:v>
                </c:pt>
                <c:pt idx="349">
                  <c:v>44088</c:v>
                </c:pt>
                <c:pt idx="350">
                  <c:v>44095</c:v>
                </c:pt>
                <c:pt idx="351">
                  <c:v>44102</c:v>
                </c:pt>
                <c:pt idx="352">
                  <c:v>44109</c:v>
                </c:pt>
                <c:pt idx="353">
                  <c:v>44116</c:v>
                </c:pt>
                <c:pt idx="354">
                  <c:v>44123</c:v>
                </c:pt>
                <c:pt idx="355">
                  <c:v>44130</c:v>
                </c:pt>
                <c:pt idx="356">
                  <c:v>44137</c:v>
                </c:pt>
                <c:pt idx="357">
                  <c:v>44144</c:v>
                </c:pt>
                <c:pt idx="358">
                  <c:v>44151</c:v>
                </c:pt>
                <c:pt idx="359">
                  <c:v>44158</c:v>
                </c:pt>
                <c:pt idx="360">
                  <c:v>44165</c:v>
                </c:pt>
                <c:pt idx="361">
                  <c:v>44172</c:v>
                </c:pt>
                <c:pt idx="362">
                  <c:v>44179</c:v>
                </c:pt>
                <c:pt idx="363">
                  <c:v>44186</c:v>
                </c:pt>
                <c:pt idx="364">
                  <c:v>44193</c:v>
                </c:pt>
                <c:pt idx="365">
                  <c:v>44200</c:v>
                </c:pt>
                <c:pt idx="366">
                  <c:v>44207</c:v>
                </c:pt>
                <c:pt idx="367">
                  <c:v>44214</c:v>
                </c:pt>
                <c:pt idx="368">
                  <c:v>44221</c:v>
                </c:pt>
                <c:pt idx="369">
                  <c:v>44228</c:v>
                </c:pt>
                <c:pt idx="370">
                  <c:v>44235</c:v>
                </c:pt>
                <c:pt idx="371">
                  <c:v>44242</c:v>
                </c:pt>
                <c:pt idx="372">
                  <c:v>44249</c:v>
                </c:pt>
                <c:pt idx="373">
                  <c:v>44256</c:v>
                </c:pt>
                <c:pt idx="374">
                  <c:v>44263</c:v>
                </c:pt>
                <c:pt idx="375">
                  <c:v>44270</c:v>
                </c:pt>
                <c:pt idx="376">
                  <c:v>44277</c:v>
                </c:pt>
                <c:pt idx="377">
                  <c:v>44284</c:v>
                </c:pt>
                <c:pt idx="378">
                  <c:v>44291</c:v>
                </c:pt>
                <c:pt idx="379">
                  <c:v>44298</c:v>
                </c:pt>
                <c:pt idx="380">
                  <c:v>44305</c:v>
                </c:pt>
                <c:pt idx="381">
                  <c:v>44312</c:v>
                </c:pt>
                <c:pt idx="382">
                  <c:v>44319</c:v>
                </c:pt>
                <c:pt idx="383">
                  <c:v>44326</c:v>
                </c:pt>
                <c:pt idx="384">
                  <c:v>44333</c:v>
                </c:pt>
                <c:pt idx="385">
                  <c:v>44340</c:v>
                </c:pt>
                <c:pt idx="386">
                  <c:v>44347</c:v>
                </c:pt>
                <c:pt idx="387">
                  <c:v>44354</c:v>
                </c:pt>
                <c:pt idx="388">
                  <c:v>44361</c:v>
                </c:pt>
                <c:pt idx="389">
                  <c:v>44368</c:v>
                </c:pt>
                <c:pt idx="390">
                  <c:v>44375</c:v>
                </c:pt>
                <c:pt idx="391">
                  <c:v>44382</c:v>
                </c:pt>
                <c:pt idx="392">
                  <c:v>44389</c:v>
                </c:pt>
                <c:pt idx="393">
                  <c:v>44396</c:v>
                </c:pt>
                <c:pt idx="394">
                  <c:v>44403</c:v>
                </c:pt>
                <c:pt idx="395">
                  <c:v>44410</c:v>
                </c:pt>
                <c:pt idx="396">
                  <c:v>44417</c:v>
                </c:pt>
                <c:pt idx="397">
                  <c:v>44424</c:v>
                </c:pt>
                <c:pt idx="398">
                  <c:v>44431</c:v>
                </c:pt>
                <c:pt idx="399">
                  <c:v>44438</c:v>
                </c:pt>
                <c:pt idx="400">
                  <c:v>44445</c:v>
                </c:pt>
                <c:pt idx="401">
                  <c:v>44452</c:v>
                </c:pt>
                <c:pt idx="402">
                  <c:v>44459</c:v>
                </c:pt>
                <c:pt idx="403">
                  <c:v>44466</c:v>
                </c:pt>
                <c:pt idx="404">
                  <c:v>44473</c:v>
                </c:pt>
                <c:pt idx="405">
                  <c:v>44480</c:v>
                </c:pt>
                <c:pt idx="406">
                  <c:v>44487</c:v>
                </c:pt>
                <c:pt idx="407">
                  <c:v>44494</c:v>
                </c:pt>
                <c:pt idx="408">
                  <c:v>44501</c:v>
                </c:pt>
                <c:pt idx="409">
                  <c:v>44508</c:v>
                </c:pt>
                <c:pt idx="410">
                  <c:v>44515</c:v>
                </c:pt>
                <c:pt idx="411">
                  <c:v>44522</c:v>
                </c:pt>
                <c:pt idx="412">
                  <c:v>44529</c:v>
                </c:pt>
                <c:pt idx="413">
                  <c:v>44536</c:v>
                </c:pt>
                <c:pt idx="414">
                  <c:v>44543</c:v>
                </c:pt>
                <c:pt idx="415">
                  <c:v>44550</c:v>
                </c:pt>
                <c:pt idx="416">
                  <c:v>44557</c:v>
                </c:pt>
                <c:pt idx="417">
                  <c:v>44564</c:v>
                </c:pt>
                <c:pt idx="418">
                  <c:v>44571</c:v>
                </c:pt>
                <c:pt idx="419">
                  <c:v>44578</c:v>
                </c:pt>
                <c:pt idx="420">
                  <c:v>44585</c:v>
                </c:pt>
                <c:pt idx="421">
                  <c:v>44592</c:v>
                </c:pt>
                <c:pt idx="422">
                  <c:v>44599</c:v>
                </c:pt>
                <c:pt idx="423">
                  <c:v>44606</c:v>
                </c:pt>
                <c:pt idx="424">
                  <c:v>44613</c:v>
                </c:pt>
                <c:pt idx="425">
                  <c:v>44620</c:v>
                </c:pt>
                <c:pt idx="426">
                  <c:v>44627</c:v>
                </c:pt>
                <c:pt idx="427">
                  <c:v>44634</c:v>
                </c:pt>
                <c:pt idx="428">
                  <c:v>44641</c:v>
                </c:pt>
                <c:pt idx="429">
                  <c:v>44648</c:v>
                </c:pt>
                <c:pt idx="430">
                  <c:v>44655</c:v>
                </c:pt>
                <c:pt idx="431">
                  <c:v>44662</c:v>
                </c:pt>
                <c:pt idx="432">
                  <c:v>44669</c:v>
                </c:pt>
                <c:pt idx="433">
                  <c:v>44676</c:v>
                </c:pt>
                <c:pt idx="434">
                  <c:v>44683</c:v>
                </c:pt>
                <c:pt idx="435">
                  <c:v>44690</c:v>
                </c:pt>
                <c:pt idx="436">
                  <c:v>44697</c:v>
                </c:pt>
                <c:pt idx="437">
                  <c:v>44704</c:v>
                </c:pt>
                <c:pt idx="438">
                  <c:v>44711</c:v>
                </c:pt>
                <c:pt idx="439">
                  <c:v>44718</c:v>
                </c:pt>
                <c:pt idx="440">
                  <c:v>44725</c:v>
                </c:pt>
                <c:pt idx="441">
                  <c:v>44732</c:v>
                </c:pt>
                <c:pt idx="442">
                  <c:v>44739</c:v>
                </c:pt>
                <c:pt idx="443">
                  <c:v>44746</c:v>
                </c:pt>
                <c:pt idx="444">
                  <c:v>44753</c:v>
                </c:pt>
                <c:pt idx="445">
                  <c:v>44760</c:v>
                </c:pt>
                <c:pt idx="446">
                  <c:v>44767</c:v>
                </c:pt>
                <c:pt idx="447">
                  <c:v>44774</c:v>
                </c:pt>
                <c:pt idx="448">
                  <c:v>44781</c:v>
                </c:pt>
                <c:pt idx="449">
                  <c:v>44788</c:v>
                </c:pt>
                <c:pt idx="450">
                  <c:v>44795</c:v>
                </c:pt>
                <c:pt idx="451">
                  <c:v>44802</c:v>
                </c:pt>
                <c:pt idx="452">
                  <c:v>44809</c:v>
                </c:pt>
                <c:pt idx="453">
                  <c:v>44816</c:v>
                </c:pt>
                <c:pt idx="454">
                  <c:v>44823</c:v>
                </c:pt>
                <c:pt idx="455">
                  <c:v>44830</c:v>
                </c:pt>
                <c:pt idx="456">
                  <c:v>44837</c:v>
                </c:pt>
                <c:pt idx="457">
                  <c:v>44844</c:v>
                </c:pt>
                <c:pt idx="458">
                  <c:v>44851</c:v>
                </c:pt>
                <c:pt idx="459">
                  <c:v>44858</c:v>
                </c:pt>
                <c:pt idx="460">
                  <c:v>44865</c:v>
                </c:pt>
                <c:pt idx="461">
                  <c:v>44872</c:v>
                </c:pt>
                <c:pt idx="462">
                  <c:v>44879</c:v>
                </c:pt>
                <c:pt idx="463">
                  <c:v>44886</c:v>
                </c:pt>
                <c:pt idx="464">
                  <c:v>44893</c:v>
                </c:pt>
                <c:pt idx="465">
                  <c:v>44900</c:v>
                </c:pt>
                <c:pt idx="466">
                  <c:v>44907</c:v>
                </c:pt>
                <c:pt idx="467">
                  <c:v>44914</c:v>
                </c:pt>
                <c:pt idx="468">
                  <c:v>44921</c:v>
                </c:pt>
                <c:pt idx="469">
                  <c:v>44928</c:v>
                </c:pt>
                <c:pt idx="470">
                  <c:v>44935</c:v>
                </c:pt>
                <c:pt idx="471">
                  <c:v>44942</c:v>
                </c:pt>
                <c:pt idx="472">
                  <c:v>44949</c:v>
                </c:pt>
                <c:pt idx="473">
                  <c:v>44956</c:v>
                </c:pt>
                <c:pt idx="474">
                  <c:v>44963</c:v>
                </c:pt>
                <c:pt idx="475">
                  <c:v>44970</c:v>
                </c:pt>
                <c:pt idx="476">
                  <c:v>44977</c:v>
                </c:pt>
                <c:pt idx="477">
                  <c:v>44984</c:v>
                </c:pt>
                <c:pt idx="478">
                  <c:v>44991</c:v>
                </c:pt>
                <c:pt idx="479">
                  <c:v>44998</c:v>
                </c:pt>
                <c:pt idx="480">
                  <c:v>45005</c:v>
                </c:pt>
                <c:pt idx="481">
                  <c:v>45012</c:v>
                </c:pt>
                <c:pt idx="482">
                  <c:v>45019</c:v>
                </c:pt>
                <c:pt idx="483">
                  <c:v>45026</c:v>
                </c:pt>
                <c:pt idx="484">
                  <c:v>45033</c:v>
                </c:pt>
                <c:pt idx="485">
                  <c:v>45040</c:v>
                </c:pt>
                <c:pt idx="486">
                  <c:v>45047</c:v>
                </c:pt>
                <c:pt idx="487">
                  <c:v>45054</c:v>
                </c:pt>
                <c:pt idx="488">
                  <c:v>45061</c:v>
                </c:pt>
                <c:pt idx="489">
                  <c:v>45068</c:v>
                </c:pt>
                <c:pt idx="490">
                  <c:v>45075</c:v>
                </c:pt>
                <c:pt idx="491">
                  <c:v>45082</c:v>
                </c:pt>
                <c:pt idx="492">
                  <c:v>45089</c:v>
                </c:pt>
                <c:pt idx="493">
                  <c:v>45096</c:v>
                </c:pt>
                <c:pt idx="494">
                  <c:v>45103</c:v>
                </c:pt>
                <c:pt idx="495">
                  <c:v>45110</c:v>
                </c:pt>
                <c:pt idx="496">
                  <c:v>45117</c:v>
                </c:pt>
                <c:pt idx="497">
                  <c:v>45124</c:v>
                </c:pt>
                <c:pt idx="498">
                  <c:v>45131</c:v>
                </c:pt>
                <c:pt idx="499">
                  <c:v>45138</c:v>
                </c:pt>
                <c:pt idx="500">
                  <c:v>45145</c:v>
                </c:pt>
                <c:pt idx="501">
                  <c:v>45152</c:v>
                </c:pt>
                <c:pt idx="502">
                  <c:v>45159</c:v>
                </c:pt>
                <c:pt idx="503">
                  <c:v>45166</c:v>
                </c:pt>
                <c:pt idx="504">
                  <c:v>45173</c:v>
                </c:pt>
                <c:pt idx="505">
                  <c:v>45180</c:v>
                </c:pt>
                <c:pt idx="506">
                  <c:v>45187</c:v>
                </c:pt>
                <c:pt idx="507">
                  <c:v>45194</c:v>
                </c:pt>
                <c:pt idx="508">
                  <c:v>45201</c:v>
                </c:pt>
                <c:pt idx="509">
                  <c:v>45208</c:v>
                </c:pt>
                <c:pt idx="510">
                  <c:v>45215</c:v>
                </c:pt>
                <c:pt idx="511">
                  <c:v>45222</c:v>
                </c:pt>
                <c:pt idx="512">
                  <c:v>45229</c:v>
                </c:pt>
                <c:pt idx="513">
                  <c:v>45236</c:v>
                </c:pt>
                <c:pt idx="514">
                  <c:v>45243</c:v>
                </c:pt>
                <c:pt idx="515">
                  <c:v>45250</c:v>
                </c:pt>
                <c:pt idx="516">
                  <c:v>45257</c:v>
                </c:pt>
                <c:pt idx="517">
                  <c:v>45264</c:v>
                </c:pt>
                <c:pt idx="518">
                  <c:v>45271</c:v>
                </c:pt>
                <c:pt idx="519">
                  <c:v>45278</c:v>
                </c:pt>
                <c:pt idx="520">
                  <c:v>45285</c:v>
                </c:pt>
                <c:pt idx="521">
                  <c:v>45292</c:v>
                </c:pt>
                <c:pt idx="522">
                  <c:v>45299</c:v>
                </c:pt>
                <c:pt idx="523">
                  <c:v>45306</c:v>
                </c:pt>
                <c:pt idx="524">
                  <c:v>45313</c:v>
                </c:pt>
                <c:pt idx="525">
                  <c:v>45320</c:v>
                </c:pt>
                <c:pt idx="526">
                  <c:v>45327</c:v>
                </c:pt>
                <c:pt idx="527">
                  <c:v>45334</c:v>
                </c:pt>
              </c:numCache>
            </c:numRef>
          </c:cat>
          <c:val>
            <c:numRef>
              <c:f>Data!$D$16:$TL$16</c:f>
              <c:numCache>
                <c:formatCode>0.000</c:formatCode>
                <c:ptCount val="529"/>
                <c:pt idx="0">
                  <c:v>1.4105368554466013</c:v>
                </c:pt>
                <c:pt idx="1">
                  <c:v>1.4055494579038952</c:v>
                </c:pt>
                <c:pt idx="2">
                  <c:v>1.3860912465612676</c:v>
                </c:pt>
                <c:pt idx="3">
                  <c:v>1.3777567638474404</c:v>
                </c:pt>
                <c:pt idx="4">
                  <c:v>1.3574525596612779</c:v>
                </c:pt>
                <c:pt idx="5">
                  <c:v>1.3701847336592901</c:v>
                </c:pt>
                <c:pt idx="6">
                  <c:v>1.3800626720647773</c:v>
                </c:pt>
                <c:pt idx="7">
                  <c:v>1.3801302217637956</c:v>
                </c:pt>
                <c:pt idx="8">
                  <c:v>1.3790538621461699</c:v>
                </c:pt>
                <c:pt idx="9">
                  <c:v>1.379745373631299</c:v>
                </c:pt>
                <c:pt idx="10">
                  <c:v>1.3618281460134485</c:v>
                </c:pt>
                <c:pt idx="11">
                  <c:v>1.3467993863658152</c:v>
                </c:pt>
                <c:pt idx="12">
                  <c:v>1.3774504199492152</c:v>
                </c:pt>
                <c:pt idx="13">
                  <c:v>1.3839486460032626</c:v>
                </c:pt>
                <c:pt idx="14">
                  <c:v>1.3662308517904187</c:v>
                </c:pt>
                <c:pt idx="16">
                  <c:v>1.3726427233382859</c:v>
                </c:pt>
                <c:pt idx="17">
                  <c:v>1.3795004381836475</c:v>
                </c:pt>
                <c:pt idx="18">
                  <c:v>1.3797153863883309</c:v>
                </c:pt>
                <c:pt idx="19">
                  <c:v>1.3657925207937651</c:v>
                </c:pt>
                <c:pt idx="20">
                  <c:v>1.3858272616177296</c:v>
                </c:pt>
                <c:pt idx="21">
                  <c:v>1.3858279449159538</c:v>
                </c:pt>
                <c:pt idx="22">
                  <c:v>1.3721312388738709</c:v>
                </c:pt>
                <c:pt idx="23">
                  <c:v>1.3514324737406911</c:v>
                </c:pt>
                <c:pt idx="24">
                  <c:v>1.3902697133497135</c:v>
                </c:pt>
                <c:pt idx="25">
                  <c:v>1.387479405108309</c:v>
                </c:pt>
                <c:pt idx="26">
                  <c:v>1.3799243029171231</c:v>
                </c:pt>
                <c:pt idx="27">
                  <c:v>1.3748211056574529</c:v>
                </c:pt>
                <c:pt idx="28">
                  <c:v>1.3524049941852951</c:v>
                </c:pt>
                <c:pt idx="29">
                  <c:v>1.3589767034393252</c:v>
                </c:pt>
                <c:pt idx="30">
                  <c:v>1.3524110082961072</c:v>
                </c:pt>
                <c:pt idx="31">
                  <c:v>1.3564012688089775</c:v>
                </c:pt>
                <c:pt idx="32">
                  <c:v>1.3556001975277174</c:v>
                </c:pt>
                <c:pt idx="33">
                  <c:v>1.3462592983128834</c:v>
                </c:pt>
                <c:pt idx="34">
                  <c:v>1.3490625934765315</c:v>
                </c:pt>
                <c:pt idx="35">
                  <c:v>1.3560051617014497</c:v>
                </c:pt>
                <c:pt idx="36">
                  <c:v>1.3534357930880994</c:v>
                </c:pt>
                <c:pt idx="37">
                  <c:v>1.3582466100336592</c:v>
                </c:pt>
                <c:pt idx="38">
                  <c:v>1.3406927093343584</c:v>
                </c:pt>
                <c:pt idx="39">
                  <c:v>1.35819285042333</c:v>
                </c:pt>
                <c:pt idx="40">
                  <c:v>1.3574592648358481</c:v>
                </c:pt>
                <c:pt idx="41">
                  <c:v>1.3196184025851097</c:v>
                </c:pt>
                <c:pt idx="42">
                  <c:v>1.2949030377615129</c:v>
                </c:pt>
                <c:pt idx="43">
                  <c:v>1.3020684292379472</c:v>
                </c:pt>
                <c:pt idx="44">
                  <c:v>1.3171983454924441</c:v>
                </c:pt>
                <c:pt idx="45">
                  <c:v>1.3216904676317767</c:v>
                </c:pt>
                <c:pt idx="46">
                  <c:v>1.3009699435621471</c:v>
                </c:pt>
                <c:pt idx="47">
                  <c:v>1.2831727963972197</c:v>
                </c:pt>
                <c:pt idx="48">
                  <c:v>1.2472645571684882</c:v>
                </c:pt>
                <c:pt idx="49">
                  <c:v>1.2145962311883756</c:v>
                </c:pt>
                <c:pt idx="52">
                  <c:v>1.1367295174667</c:v>
                </c:pt>
                <c:pt idx="53">
                  <c:v>1.1140307203722919</c:v>
                </c:pt>
                <c:pt idx="54">
                  <c:v>1.0878521586345382</c:v>
                </c:pt>
                <c:pt idx="55">
                  <c:v>1.1163245566034699</c:v>
                </c:pt>
                <c:pt idx="56">
                  <c:v>1.1165169693457</c:v>
                </c:pt>
                <c:pt idx="57">
                  <c:v>1.1534554181581502</c:v>
                </c:pt>
                <c:pt idx="58">
                  <c:v>1.1902796259489801</c:v>
                </c:pt>
                <c:pt idx="59">
                  <c:v>1.22136392539906</c:v>
                </c:pt>
                <c:pt idx="60">
                  <c:v>1.22757836484617</c:v>
                </c:pt>
                <c:pt idx="61">
                  <c:v>1.22613944497231</c:v>
                </c:pt>
                <c:pt idx="62">
                  <c:v>1.2384201462065301</c:v>
                </c:pt>
                <c:pt idx="63">
                  <c:v>1.2095037899918</c:v>
                </c:pt>
                <c:pt idx="64">
                  <c:v>1.2203443951572599</c:v>
                </c:pt>
                <c:pt idx="66">
                  <c:v>1.2210907529055097</c:v>
                </c:pt>
                <c:pt idx="67">
                  <c:v>1.2294798925814001</c:v>
                </c:pt>
                <c:pt idx="68">
                  <c:v>1.2489424653896002</c:v>
                </c:pt>
                <c:pt idx="69">
                  <c:v>1.2507561795530902</c:v>
                </c:pt>
                <c:pt idx="70">
                  <c:v>1.2515512155059103</c:v>
                </c:pt>
                <c:pt idx="71">
                  <c:v>1.2383814989432602</c:v>
                </c:pt>
                <c:pt idx="72">
                  <c:v>1.24043966721913</c:v>
                </c:pt>
                <c:pt idx="73">
                  <c:v>1.2386625473132502</c:v>
                </c:pt>
                <c:pt idx="74">
                  <c:v>1.2189974836757398</c:v>
                </c:pt>
                <c:pt idx="75">
                  <c:v>1.2149971592722599</c:v>
                </c:pt>
                <c:pt idx="76">
                  <c:v>1.2250883119390001</c:v>
                </c:pt>
                <c:pt idx="77">
                  <c:v>1.20542547235829</c:v>
                </c:pt>
                <c:pt idx="78">
                  <c:v>1.1982058014108099</c:v>
                </c:pt>
                <c:pt idx="79">
                  <c:v>1.2128453843679599</c:v>
                </c:pt>
                <c:pt idx="80">
                  <c:v>1.1910076634547002</c:v>
                </c:pt>
                <c:pt idx="81">
                  <c:v>1.1740862847558198</c:v>
                </c:pt>
                <c:pt idx="82">
                  <c:v>1.16985332423918</c:v>
                </c:pt>
                <c:pt idx="83">
                  <c:v>1.137868410062</c:v>
                </c:pt>
                <c:pt idx="84">
                  <c:v>1.1358872294442102</c:v>
                </c:pt>
                <c:pt idx="85">
                  <c:v>1.1108187989721801</c:v>
                </c:pt>
                <c:pt idx="86">
                  <c:v>1.0792194470924699</c:v>
                </c:pt>
                <c:pt idx="87">
                  <c:v>1.10058987994778</c:v>
                </c:pt>
                <c:pt idx="88">
                  <c:v>1.12799077649762</c:v>
                </c:pt>
                <c:pt idx="89">
                  <c:v>1.1200705210886102</c:v>
                </c:pt>
                <c:pt idx="90">
                  <c:v>1.0917161969375102</c:v>
                </c:pt>
                <c:pt idx="91">
                  <c:v>1.1118773324783602</c:v>
                </c:pt>
                <c:pt idx="92">
                  <c:v>1.12155143794634</c:v>
                </c:pt>
                <c:pt idx="93">
                  <c:v>1.11909922134988</c:v>
                </c:pt>
                <c:pt idx="94">
                  <c:v>1.08470754747397</c:v>
                </c:pt>
                <c:pt idx="95">
                  <c:v>1.0794948268682498</c:v>
                </c:pt>
                <c:pt idx="96">
                  <c:v>1.1001139804096201</c:v>
                </c:pt>
                <c:pt idx="97">
                  <c:v>1.1184757294004501</c:v>
                </c:pt>
                <c:pt idx="98">
                  <c:v>1.09915122296146</c:v>
                </c:pt>
                <c:pt idx="99">
                  <c:v>1.0982281917966499</c:v>
                </c:pt>
                <c:pt idx="100">
                  <c:v>1.08684967131634</c:v>
                </c:pt>
                <c:pt idx="101">
                  <c:v>1.0380237449545899</c:v>
                </c:pt>
                <c:pt idx="104">
                  <c:v>0.99226449792320603</c:v>
                </c:pt>
                <c:pt idx="105">
                  <c:v>0.9873810034035041</c:v>
                </c:pt>
                <c:pt idx="106">
                  <c:v>0.97133177984909003</c:v>
                </c:pt>
                <c:pt idx="107">
                  <c:v>0.94874045410937002</c:v>
                </c:pt>
                <c:pt idx="108">
                  <c:v>0.9515850381581481</c:v>
                </c:pt>
                <c:pt idx="109">
                  <c:v>0.96702018088770203</c:v>
                </c:pt>
                <c:pt idx="110">
                  <c:v>0.97257272668477601</c:v>
                </c:pt>
                <c:pt idx="111">
                  <c:v>0.96670650337837793</c:v>
                </c:pt>
                <c:pt idx="112">
                  <c:v>0.969299299620896</c:v>
                </c:pt>
                <c:pt idx="113">
                  <c:v>0.98766304944611305</c:v>
                </c:pt>
                <c:pt idx="114">
                  <c:v>1.01580310212505</c:v>
                </c:pt>
                <c:pt idx="115">
                  <c:v>1.01862742761442</c:v>
                </c:pt>
                <c:pt idx="117">
                  <c:v>1.0098144673220402</c:v>
                </c:pt>
                <c:pt idx="118">
                  <c:v>0.98645829461338808</c:v>
                </c:pt>
                <c:pt idx="119">
                  <c:v>1.0047415976541101</c:v>
                </c:pt>
                <c:pt idx="120">
                  <c:v>1.02172964985544</c:v>
                </c:pt>
                <c:pt idx="121">
                  <c:v>1.04468083258268</c:v>
                </c:pt>
                <c:pt idx="122">
                  <c:v>1.0415032534518303</c:v>
                </c:pt>
                <c:pt idx="123">
                  <c:v>1.0364743898573698</c:v>
                </c:pt>
                <c:pt idx="124">
                  <c:v>1.0571830626084202</c:v>
                </c:pt>
                <c:pt idx="125">
                  <c:v>1.0839208438227002</c:v>
                </c:pt>
                <c:pt idx="126">
                  <c:v>1.1018074490287402</c:v>
                </c:pt>
                <c:pt idx="127">
                  <c:v>1.08782082146173</c:v>
                </c:pt>
                <c:pt idx="128">
                  <c:v>1.0908352933657202</c:v>
                </c:pt>
                <c:pt idx="129">
                  <c:v>1.0663824407099101</c:v>
                </c:pt>
                <c:pt idx="130">
                  <c:v>1.07061871706686</c:v>
                </c:pt>
                <c:pt idx="131">
                  <c:v>1.0901833136359302</c:v>
                </c:pt>
                <c:pt idx="132">
                  <c:v>1.0685287451192</c:v>
                </c:pt>
                <c:pt idx="133">
                  <c:v>1.0628452853121801</c:v>
                </c:pt>
                <c:pt idx="134">
                  <c:v>1.06046670525064</c:v>
                </c:pt>
                <c:pt idx="135">
                  <c:v>1.0274180760079701</c:v>
                </c:pt>
                <c:pt idx="136">
                  <c:v>1.0419038094930402</c:v>
                </c:pt>
                <c:pt idx="137">
                  <c:v>1.0679386103498301</c:v>
                </c:pt>
                <c:pt idx="138">
                  <c:v>1.0929346417929802</c:v>
                </c:pt>
                <c:pt idx="139">
                  <c:v>1.0924900591601199</c:v>
                </c:pt>
                <c:pt idx="140">
                  <c:v>1.0717767275308101</c:v>
                </c:pt>
                <c:pt idx="141">
                  <c:v>1.0814726735118299</c:v>
                </c:pt>
                <c:pt idx="142">
                  <c:v>1.08496943103223</c:v>
                </c:pt>
                <c:pt idx="143">
                  <c:v>1.1247957687065999</c:v>
                </c:pt>
                <c:pt idx="144">
                  <c:v>1.15724388642705</c:v>
                </c:pt>
                <c:pt idx="145">
                  <c:v>1.1696889844589999</c:v>
                </c:pt>
                <c:pt idx="146">
                  <c:v>1.1686835315852599</c:v>
                </c:pt>
                <c:pt idx="147">
                  <c:v>1.1799034496174301</c:v>
                </c:pt>
                <c:pt idx="148">
                  <c:v>1.17790060447639</c:v>
                </c:pt>
                <c:pt idx="149">
                  <c:v>1.1203772289040101</c:v>
                </c:pt>
                <c:pt idx="150">
                  <c:v>1.1231700902532902</c:v>
                </c:pt>
                <c:pt idx="151">
                  <c:v>1.15073294704652</c:v>
                </c:pt>
                <c:pt idx="152">
                  <c:v>1.1507874956206001</c:v>
                </c:pt>
                <c:pt idx="153">
                  <c:v>1.18250499968155</c:v>
                </c:pt>
                <c:pt idx="154">
                  <c:v>1.1991583116841502</c:v>
                </c:pt>
                <c:pt idx="156">
                  <c:v>1.2235039909516903</c:v>
                </c:pt>
                <c:pt idx="157">
                  <c:v>1.2364437558807302</c:v>
                </c:pt>
                <c:pt idx="158">
                  <c:v>1.22396170863426</c:v>
                </c:pt>
                <c:pt idx="159">
                  <c:v>1.2079714995804003</c:v>
                </c:pt>
                <c:pt idx="160">
                  <c:v>1.2031416023165999</c:v>
                </c:pt>
                <c:pt idx="161">
                  <c:v>1.2104828244274799</c:v>
                </c:pt>
                <c:pt idx="162">
                  <c:v>1.22128436465165</c:v>
                </c:pt>
                <c:pt idx="163">
                  <c:v>1.2200891455265002</c:v>
                </c:pt>
                <c:pt idx="164">
                  <c:v>1.2174791835938801</c:v>
                </c:pt>
                <c:pt idx="165">
                  <c:v>1.21534566305928</c:v>
                </c:pt>
                <c:pt idx="166">
                  <c:v>1.2032716128412801</c:v>
                </c:pt>
                <c:pt idx="167">
                  <c:v>1.1839202954898902</c:v>
                </c:pt>
                <c:pt idx="168">
                  <c:v>1.1735767061023201</c:v>
                </c:pt>
                <c:pt idx="169">
                  <c:v>1.1326539134378599</c:v>
                </c:pt>
                <c:pt idx="170">
                  <c:v>1.1442831218885501</c:v>
                </c:pt>
                <c:pt idx="172">
                  <c:v>1.17276832439721</c:v>
                </c:pt>
                <c:pt idx="173">
                  <c:v>1.13535985018247</c:v>
                </c:pt>
                <c:pt idx="174">
                  <c:v>1.1265017349955</c:v>
                </c:pt>
                <c:pt idx="175">
                  <c:v>1.1161027589999</c:v>
                </c:pt>
                <c:pt idx="176">
                  <c:v>1.1270739672768499</c:v>
                </c:pt>
                <c:pt idx="177">
                  <c:v>1.13378511564449</c:v>
                </c:pt>
                <c:pt idx="178">
                  <c:v>1.12492591628149</c:v>
                </c:pt>
                <c:pt idx="179">
                  <c:v>1.1065890031903101</c:v>
                </c:pt>
                <c:pt idx="180">
                  <c:v>1.0935423491484602</c:v>
                </c:pt>
                <c:pt idx="181">
                  <c:v>1.0793646116065703</c:v>
                </c:pt>
                <c:pt idx="182">
                  <c:v>1.0813508488278101</c:v>
                </c:pt>
                <c:pt idx="183">
                  <c:v>1.0996099617355204</c:v>
                </c:pt>
                <c:pt idx="184">
                  <c:v>1.1078105538310701</c:v>
                </c:pt>
                <c:pt idx="185">
                  <c:v>1.1116041291168299</c:v>
                </c:pt>
                <c:pt idx="186">
                  <c:v>1.1122367211607902</c:v>
                </c:pt>
                <c:pt idx="187">
                  <c:v>1.1331179065174499</c:v>
                </c:pt>
                <c:pt idx="188">
                  <c:v>1.13011051248357</c:v>
                </c:pt>
                <c:pt idx="189">
                  <c:v>1.13453511518307</c:v>
                </c:pt>
                <c:pt idx="190">
                  <c:v>1.12238669780599</c:v>
                </c:pt>
                <c:pt idx="191">
                  <c:v>1.1146920135938798</c:v>
                </c:pt>
                <c:pt idx="192">
                  <c:v>1.1424537024944501</c:v>
                </c:pt>
                <c:pt idx="193">
                  <c:v>1.1350513441120502</c:v>
                </c:pt>
                <c:pt idx="194">
                  <c:v>1.1398860918614</c:v>
                </c:pt>
                <c:pt idx="195">
                  <c:v>1.1534571024916502</c:v>
                </c:pt>
                <c:pt idx="196">
                  <c:v>1.16346164190574</c:v>
                </c:pt>
                <c:pt idx="197">
                  <c:v>1.1647577146945003</c:v>
                </c:pt>
                <c:pt idx="198">
                  <c:v>1.1684883139648099</c:v>
                </c:pt>
                <c:pt idx="199">
                  <c:v>1.1526460885502099</c:v>
                </c:pt>
                <c:pt idx="200">
                  <c:v>1.1777348224329101</c:v>
                </c:pt>
                <c:pt idx="201">
                  <c:v>1.1828907832329203</c:v>
                </c:pt>
                <c:pt idx="202">
                  <c:v>1.1961126616310302</c:v>
                </c:pt>
                <c:pt idx="203">
                  <c:v>1.1880936254980101</c:v>
                </c:pt>
                <c:pt idx="204">
                  <c:v>1.1809824645458</c:v>
                </c:pt>
                <c:pt idx="205">
                  <c:v>1.1713114508679701</c:v>
                </c:pt>
                <c:pt idx="206">
                  <c:v>1.1777521599132801</c:v>
                </c:pt>
                <c:pt idx="208">
                  <c:v>1.2023826571714002</c:v>
                </c:pt>
                <c:pt idx="209">
                  <c:v>1.2119786944696302</c:v>
                </c:pt>
                <c:pt idx="210">
                  <c:v>1.2103725153771399</c:v>
                </c:pt>
                <c:pt idx="211">
                  <c:v>1.21397871790731</c:v>
                </c:pt>
                <c:pt idx="212">
                  <c:v>1.2017580978858202</c:v>
                </c:pt>
                <c:pt idx="213">
                  <c:v>1.2007886950904398</c:v>
                </c:pt>
                <c:pt idx="214">
                  <c:v>1.18472144757509</c:v>
                </c:pt>
                <c:pt idx="215">
                  <c:v>1.15438029889121</c:v>
                </c:pt>
                <c:pt idx="216">
                  <c:v>1.1474724640454101</c:v>
                </c:pt>
                <c:pt idx="217">
                  <c:v>1.1701613972462999</c:v>
                </c:pt>
                <c:pt idx="218">
                  <c:v>1.1620898393664398</c:v>
                </c:pt>
                <c:pt idx="219">
                  <c:v>1.1651649623770002</c:v>
                </c:pt>
                <c:pt idx="220">
                  <c:v>1.1578640360694501</c:v>
                </c:pt>
                <c:pt idx="222">
                  <c:v>1.1858039730855501</c:v>
                </c:pt>
                <c:pt idx="223">
                  <c:v>1.1923536255236902</c:v>
                </c:pt>
                <c:pt idx="224">
                  <c:v>1.2073462650138098</c:v>
                </c:pt>
                <c:pt idx="225">
                  <c:v>1.2214907032371203</c:v>
                </c:pt>
                <c:pt idx="226">
                  <c:v>1.2275763504485602</c:v>
                </c:pt>
                <c:pt idx="227">
                  <c:v>1.2306945492596</c:v>
                </c:pt>
                <c:pt idx="228">
                  <c:v>1.2578856606136501</c:v>
                </c:pt>
                <c:pt idx="229">
                  <c:v>1.2747298541105803</c:v>
                </c:pt>
                <c:pt idx="230">
                  <c:v>1.2838102560883802</c:v>
                </c:pt>
                <c:pt idx="231">
                  <c:v>1.25851204725633</c:v>
                </c:pt>
                <c:pt idx="232">
                  <c:v>1.24511859946753</c:v>
                </c:pt>
                <c:pt idx="233">
                  <c:v>1.2347956487001401</c:v>
                </c:pt>
                <c:pt idx="234">
                  <c:v>1.2190852612109999</c:v>
                </c:pt>
                <c:pt idx="235">
                  <c:v>1.2717468860383001</c:v>
                </c:pt>
                <c:pt idx="236">
                  <c:v>1.2704626249456801</c:v>
                </c:pt>
                <c:pt idx="237">
                  <c:v>1.2281289798171902</c:v>
                </c:pt>
                <c:pt idx="238">
                  <c:v>1.25281053971803</c:v>
                </c:pt>
                <c:pt idx="239">
                  <c:v>1.26712778436389</c:v>
                </c:pt>
                <c:pt idx="240">
                  <c:v>1.24265418338994</c:v>
                </c:pt>
                <c:pt idx="241">
                  <c:v>1.2561056161716102</c:v>
                </c:pt>
                <c:pt idx="242">
                  <c:v>1.25013928428073</c:v>
                </c:pt>
                <c:pt idx="243">
                  <c:v>1.2550294261742903</c:v>
                </c:pt>
                <c:pt idx="244">
                  <c:v>1.2814625630614001</c:v>
                </c:pt>
                <c:pt idx="245">
                  <c:v>1.28323445300462</c:v>
                </c:pt>
                <c:pt idx="246">
                  <c:v>1.2790782404402001</c:v>
                </c:pt>
                <c:pt idx="247">
                  <c:v>1.28236828256563</c:v>
                </c:pt>
                <c:pt idx="248">
                  <c:v>1.3104949529143801</c:v>
                </c:pt>
                <c:pt idx="249">
                  <c:v>1.3413483382284701</c:v>
                </c:pt>
                <c:pt idx="250">
                  <c:v>1.3320434822975999</c:v>
                </c:pt>
                <c:pt idx="251">
                  <c:v>1.31562133168927</c:v>
                </c:pt>
                <c:pt idx="252">
                  <c:v>1.3308337054956001</c:v>
                </c:pt>
                <c:pt idx="253">
                  <c:v>1.31540644038294</c:v>
                </c:pt>
                <c:pt idx="254">
                  <c:v>1.3087397792631701</c:v>
                </c:pt>
                <c:pt idx="255">
                  <c:v>1.2869734592753199</c:v>
                </c:pt>
                <c:pt idx="256">
                  <c:v>1.23717031230636</c:v>
                </c:pt>
                <c:pt idx="257">
                  <c:v>1.2172289648769898</c:v>
                </c:pt>
                <c:pt idx="258">
                  <c:v>1.2102088952121701</c:v>
                </c:pt>
                <c:pt idx="261">
                  <c:v>1.1710804397247001</c:v>
                </c:pt>
                <c:pt idx="262">
                  <c:v>1.15787585970809</c:v>
                </c:pt>
                <c:pt idx="263">
                  <c:v>1.20629495451827</c:v>
                </c:pt>
                <c:pt idx="264">
                  <c:v>1.2135579945202</c:v>
                </c:pt>
                <c:pt idx="265">
                  <c:v>1.2031894273127801</c:v>
                </c:pt>
                <c:pt idx="266">
                  <c:v>1.2016252580867199</c:v>
                </c:pt>
                <c:pt idx="267">
                  <c:v>1.21821235181284</c:v>
                </c:pt>
                <c:pt idx="268">
                  <c:v>1.2331549650525802</c:v>
                </c:pt>
                <c:pt idx="269">
                  <c:v>1.2518599607396099</c:v>
                </c:pt>
                <c:pt idx="270">
                  <c:v>1.25193322568389</c:v>
                </c:pt>
                <c:pt idx="271">
                  <c:v>1.2486673770596102</c:v>
                </c:pt>
                <c:pt idx="272">
                  <c:v>1.2316821424062601</c:v>
                </c:pt>
                <c:pt idx="273">
                  <c:v>1.2128348803887399</c:v>
                </c:pt>
                <c:pt idx="274">
                  <c:v>1.23422715680786</c:v>
                </c:pt>
                <c:pt idx="275">
                  <c:v>1.2459711163153799</c:v>
                </c:pt>
                <c:pt idx="277">
                  <c:v>1.2592780808331299</c:v>
                </c:pt>
                <c:pt idx="278">
                  <c:v>1.28364864112791</c:v>
                </c:pt>
                <c:pt idx="279">
                  <c:v>1.2709055636217599</c:v>
                </c:pt>
                <c:pt idx="280">
                  <c:v>1.2596365533965699</c:v>
                </c:pt>
                <c:pt idx="281">
                  <c:v>1.276950514198</c:v>
                </c:pt>
                <c:pt idx="282">
                  <c:v>1.26567787971458</c:v>
                </c:pt>
                <c:pt idx="283">
                  <c:v>1.2429423815621001</c:v>
                </c:pt>
                <c:pt idx="284">
                  <c:v>1.2037518073784499</c:v>
                </c:pt>
                <c:pt idx="285">
                  <c:v>1.19034392056493</c:v>
                </c:pt>
                <c:pt idx="286">
                  <c:v>1.2174443790647298</c:v>
                </c:pt>
                <c:pt idx="287">
                  <c:v>1.2121544692909498</c:v>
                </c:pt>
                <c:pt idx="288">
                  <c:v>1.20794128846036</c:v>
                </c:pt>
                <c:pt idx="289">
                  <c:v>1.23144505308509</c:v>
                </c:pt>
                <c:pt idx="290">
                  <c:v>1.21108104391407</c:v>
                </c:pt>
                <c:pt idx="291">
                  <c:v>1.2270411021743801</c:v>
                </c:pt>
                <c:pt idx="292">
                  <c:v>1.22243856460804</c:v>
                </c:pt>
                <c:pt idx="293">
                  <c:v>1.20276814219057</c:v>
                </c:pt>
                <c:pt idx="294">
                  <c:v>1.1938198827567401</c:v>
                </c:pt>
                <c:pt idx="295">
                  <c:v>1.19861239210479</c:v>
                </c:pt>
                <c:pt idx="296">
                  <c:v>1.21263301306338</c:v>
                </c:pt>
                <c:pt idx="297">
                  <c:v>1.2272597915160299</c:v>
                </c:pt>
                <c:pt idx="298">
                  <c:v>1.2330881597035399</c:v>
                </c:pt>
                <c:pt idx="299">
                  <c:v>1.24461517785145</c:v>
                </c:pt>
                <c:pt idx="300">
                  <c:v>1.2313451324781199</c:v>
                </c:pt>
                <c:pt idx="301">
                  <c:v>1.22073503499879</c:v>
                </c:pt>
                <c:pt idx="302">
                  <c:v>1.2349099945451201</c:v>
                </c:pt>
                <c:pt idx="303">
                  <c:v>1.2366267369575801</c:v>
                </c:pt>
                <c:pt idx="304">
                  <c:v>1.2371821582821301</c:v>
                </c:pt>
                <c:pt idx="305">
                  <c:v>1.20240421713773</c:v>
                </c:pt>
                <c:pt idx="306">
                  <c:v>1.20729880394906</c:v>
                </c:pt>
                <c:pt idx="307">
                  <c:v>1.21582385228052</c:v>
                </c:pt>
                <c:pt idx="308">
                  <c:v>1.22898591506997</c:v>
                </c:pt>
                <c:pt idx="309">
                  <c:v>1.23385638458291</c:v>
                </c:pt>
                <c:pt idx="310">
                  <c:v>1.23350758335613</c:v>
                </c:pt>
                <c:pt idx="313">
                  <c:v>1.2748053145665201</c:v>
                </c:pt>
                <c:pt idx="314">
                  <c:v>1.2577263753028798</c:v>
                </c:pt>
                <c:pt idx="315">
                  <c:v>1.24099283569666</c:v>
                </c:pt>
                <c:pt idx="316">
                  <c:v>1.21003626344325</c:v>
                </c:pt>
                <c:pt idx="317">
                  <c:v>1.1843910867634</c:v>
                </c:pt>
                <c:pt idx="318">
                  <c:v>1.1596375789192901</c:v>
                </c:pt>
                <c:pt idx="319">
                  <c:v>1.1628471192923699</c:v>
                </c:pt>
                <c:pt idx="320">
                  <c:v>1.16684372500815</c:v>
                </c:pt>
                <c:pt idx="321">
                  <c:v>1.1657132553721998</c:v>
                </c:pt>
                <c:pt idx="322">
                  <c:v>1.11785388847584</c:v>
                </c:pt>
                <c:pt idx="323">
                  <c:v>1.0447395425689199</c:v>
                </c:pt>
                <c:pt idx="324">
                  <c:v>0.95413830783640297</c:v>
                </c:pt>
                <c:pt idx="325">
                  <c:v>0.93417607047279205</c:v>
                </c:pt>
                <c:pt idx="326">
                  <c:v>0.916540302267003</c:v>
                </c:pt>
                <c:pt idx="328">
                  <c:v>0.932142228614942</c:v>
                </c:pt>
                <c:pt idx="329">
                  <c:v>0.918534139944158</c:v>
                </c:pt>
                <c:pt idx="330">
                  <c:v>0.90711382228890103</c:v>
                </c:pt>
                <c:pt idx="331">
                  <c:v>0.92920617996798505</c:v>
                </c:pt>
                <c:pt idx="332">
                  <c:v>0.94106833809672008</c:v>
                </c:pt>
                <c:pt idx="333">
                  <c:v>0.97666560218978105</c:v>
                </c:pt>
                <c:pt idx="334">
                  <c:v>1.0181052540165001</c:v>
                </c:pt>
                <c:pt idx="335">
                  <c:v>1.01774232914923</c:v>
                </c:pt>
                <c:pt idx="336">
                  <c:v>1.02223</c:v>
                </c:pt>
                <c:pt idx="337">
                  <c:v>1.0286300000000002</c:v>
                </c:pt>
                <c:pt idx="338">
                  <c:v>1.02979</c:v>
                </c:pt>
                <c:pt idx="339">
                  <c:v>1.07822</c:v>
                </c:pt>
                <c:pt idx="340">
                  <c:v>1.0867899999999999</c:v>
                </c:pt>
                <c:pt idx="341">
                  <c:v>1.09114</c:v>
                </c:pt>
                <c:pt idx="342">
                  <c:v>1.1124499999999999</c:v>
                </c:pt>
                <c:pt idx="343">
                  <c:v>1.0984</c:v>
                </c:pt>
                <c:pt idx="344">
                  <c:v>1.08632</c:v>
                </c:pt>
                <c:pt idx="345">
                  <c:v>1.08199</c:v>
                </c:pt>
                <c:pt idx="346">
                  <c:v>1.0734300000000001</c:v>
                </c:pt>
                <c:pt idx="347">
                  <c:v>1.06427</c:v>
                </c:pt>
                <c:pt idx="348">
                  <c:v>1.0357100000000001</c:v>
                </c:pt>
                <c:pt idx="349">
                  <c:v>1.0222500000000001</c:v>
                </c:pt>
                <c:pt idx="350">
                  <c:v>0.99059000000000008</c:v>
                </c:pt>
                <c:pt idx="351">
                  <c:v>0.99714000000000003</c:v>
                </c:pt>
                <c:pt idx="352">
                  <c:v>1.0188900000000001</c:v>
                </c:pt>
                <c:pt idx="353">
                  <c:v>1.0280400000000001</c:v>
                </c:pt>
                <c:pt idx="354">
                  <c:v>1.00482</c:v>
                </c:pt>
                <c:pt idx="355">
                  <c:v>1.00854</c:v>
                </c:pt>
                <c:pt idx="356">
                  <c:v>1.0016400000000001</c:v>
                </c:pt>
                <c:pt idx="357">
                  <c:v>1.02257</c:v>
                </c:pt>
                <c:pt idx="358">
                  <c:v>1.0312300000000001</c:v>
                </c:pt>
                <c:pt idx="359">
                  <c:v>1.036</c:v>
                </c:pt>
                <c:pt idx="360">
                  <c:v>1.05707</c:v>
                </c:pt>
                <c:pt idx="361">
                  <c:v>1.0726</c:v>
                </c:pt>
                <c:pt idx="362">
                  <c:v>1.0916700000000001</c:v>
                </c:pt>
                <c:pt idx="363">
                  <c:v>1.07284</c:v>
                </c:pt>
                <c:pt idx="366">
                  <c:v>1.10023</c:v>
                </c:pt>
                <c:pt idx="367">
                  <c:v>1.11816</c:v>
                </c:pt>
                <c:pt idx="368">
                  <c:v>1.1333900000000001</c:v>
                </c:pt>
                <c:pt idx="369">
                  <c:v>1.1376700000000002</c:v>
                </c:pt>
                <c:pt idx="370">
                  <c:v>1.13365</c:v>
                </c:pt>
                <c:pt idx="371">
                  <c:v>1.1672</c:v>
                </c:pt>
                <c:pt idx="372">
                  <c:v>1.1799600000000001</c:v>
                </c:pt>
                <c:pt idx="373">
                  <c:v>1.1837899999999999</c:v>
                </c:pt>
                <c:pt idx="374">
                  <c:v>1.1748099999999999</c:v>
                </c:pt>
                <c:pt idx="375">
                  <c:v>1.1993699999999998</c:v>
                </c:pt>
                <c:pt idx="376">
                  <c:v>1.2194400000000001</c:v>
                </c:pt>
                <c:pt idx="377">
                  <c:v>1.2062299999999999</c:v>
                </c:pt>
                <c:pt idx="379">
                  <c:v>1.18266</c:v>
                </c:pt>
                <c:pt idx="380">
                  <c:v>1.1604000000000001</c:v>
                </c:pt>
                <c:pt idx="381">
                  <c:v>1.15977</c:v>
                </c:pt>
                <c:pt idx="382">
                  <c:v>1.17598</c:v>
                </c:pt>
                <c:pt idx="383">
                  <c:v>1.20208</c:v>
                </c:pt>
                <c:pt idx="384">
                  <c:v>1.2228699999999999</c:v>
                </c:pt>
                <c:pt idx="385">
                  <c:v>1.2442200000000001</c:v>
                </c:pt>
                <c:pt idx="386">
                  <c:v>1.2258699999999998</c:v>
                </c:pt>
                <c:pt idx="387">
                  <c:v>1.23861</c:v>
                </c:pt>
                <c:pt idx="388">
                  <c:v>1.2322899999999999</c:v>
                </c:pt>
                <c:pt idx="389">
                  <c:v>1.23414</c:v>
                </c:pt>
                <c:pt idx="390">
                  <c:v>1.2603599999999999</c:v>
                </c:pt>
                <c:pt idx="391">
                  <c:v>1.26275</c:v>
                </c:pt>
                <c:pt idx="392">
                  <c:v>1.2548499999999998</c:v>
                </c:pt>
                <c:pt idx="393">
                  <c:v>1.2476800000000001</c:v>
                </c:pt>
                <c:pt idx="394">
                  <c:v>1.2287000000000001</c:v>
                </c:pt>
                <c:pt idx="395">
                  <c:v>1.26572</c:v>
                </c:pt>
                <c:pt idx="396">
                  <c:v>1.2686500000000001</c:v>
                </c:pt>
                <c:pt idx="397">
                  <c:v>1.26271</c:v>
                </c:pt>
                <c:pt idx="398">
                  <c:v>1.26284</c:v>
                </c:pt>
                <c:pt idx="399">
                  <c:v>1.25959</c:v>
                </c:pt>
                <c:pt idx="400">
                  <c:v>1.2919100000000001</c:v>
                </c:pt>
                <c:pt idx="401">
                  <c:v>1.29091</c:v>
                </c:pt>
                <c:pt idx="402">
                  <c:v>1.2802500000000001</c:v>
                </c:pt>
                <c:pt idx="403">
                  <c:v>1.2969600000000001</c:v>
                </c:pt>
                <c:pt idx="404">
                  <c:v>1.3518299999999999</c:v>
                </c:pt>
                <c:pt idx="405">
                  <c:v>1.37249</c:v>
                </c:pt>
                <c:pt idx="406">
                  <c:v>1.40326</c:v>
                </c:pt>
                <c:pt idx="407">
                  <c:v>1.40605</c:v>
                </c:pt>
                <c:pt idx="408">
                  <c:v>1.4336900000000001</c:v>
                </c:pt>
                <c:pt idx="409">
                  <c:v>1.4309700000000001</c:v>
                </c:pt>
                <c:pt idx="410">
                  <c:v>1.31098</c:v>
                </c:pt>
                <c:pt idx="411">
                  <c:v>1.2999000000000001</c:v>
                </c:pt>
                <c:pt idx="412">
                  <c:v>1.3014100000000002</c:v>
                </c:pt>
                <c:pt idx="413">
                  <c:v>1.3155399999999999</c:v>
                </c:pt>
                <c:pt idx="414">
                  <c:v>1.2857400000000001</c:v>
                </c:pt>
                <c:pt idx="415">
                  <c:v>1.28809</c:v>
                </c:pt>
                <c:pt idx="417">
                  <c:v>1.2865199999999999</c:v>
                </c:pt>
                <c:pt idx="418">
                  <c:v>1.3315299999999999</c:v>
                </c:pt>
                <c:pt idx="419">
                  <c:v>1.3404400000000001</c:v>
                </c:pt>
                <c:pt idx="420">
                  <c:v>1.3226</c:v>
                </c:pt>
                <c:pt idx="421">
                  <c:v>1.34321</c:v>
                </c:pt>
                <c:pt idx="422">
                  <c:v>1.35745</c:v>
                </c:pt>
                <c:pt idx="423">
                  <c:v>1.34382</c:v>
                </c:pt>
                <c:pt idx="424">
                  <c:v>1.3421400000000001</c:v>
                </c:pt>
                <c:pt idx="425">
                  <c:v>1.29793</c:v>
                </c:pt>
                <c:pt idx="426">
                  <c:v>1.2203199999999998</c:v>
                </c:pt>
                <c:pt idx="427">
                  <c:v>1.32724</c:v>
                </c:pt>
                <c:pt idx="428">
                  <c:v>1.37574</c:v>
                </c:pt>
                <c:pt idx="429">
                  <c:v>1.3856400000000002</c:v>
                </c:pt>
                <c:pt idx="430">
                  <c:v>1.4222600000000001</c:v>
                </c:pt>
                <c:pt idx="431">
                  <c:v>1.3911600000000002</c:v>
                </c:pt>
                <c:pt idx="433">
                  <c:v>1.42367</c:v>
                </c:pt>
                <c:pt idx="434">
                  <c:v>1.40859</c:v>
                </c:pt>
                <c:pt idx="435">
                  <c:v>1.40656</c:v>
                </c:pt>
                <c:pt idx="436">
                  <c:v>1.3973499999999999</c:v>
                </c:pt>
                <c:pt idx="437">
                  <c:v>1.4156500000000001</c:v>
                </c:pt>
                <c:pt idx="438">
                  <c:v>1.4049</c:v>
                </c:pt>
                <c:pt idx="439">
                  <c:v>1.4141700000000001</c:v>
                </c:pt>
                <c:pt idx="440">
                  <c:v>1.4648699999999999</c:v>
                </c:pt>
                <c:pt idx="441">
                  <c:v>1.4700599999999999</c:v>
                </c:pt>
                <c:pt idx="442">
                  <c:v>1.46377</c:v>
                </c:pt>
                <c:pt idx="443">
                  <c:v>1.4558599999999999</c:v>
                </c:pt>
                <c:pt idx="444">
                  <c:v>1.4112100000000001</c:v>
                </c:pt>
                <c:pt idx="445">
                  <c:v>1.4313199999999999</c:v>
                </c:pt>
                <c:pt idx="446">
                  <c:v>1.4652000000000001</c:v>
                </c:pt>
                <c:pt idx="447">
                  <c:v>1.5581700000000001</c:v>
                </c:pt>
                <c:pt idx="448">
                  <c:v>1.579</c:v>
                </c:pt>
                <c:pt idx="449">
                  <c:v>1.5511900000000001</c:v>
                </c:pt>
                <c:pt idx="450">
                  <c:v>1.58626</c:v>
                </c:pt>
                <c:pt idx="451">
                  <c:v>1.6244700000000001</c:v>
                </c:pt>
                <c:pt idx="452">
                  <c:v>1.6591400000000001</c:v>
                </c:pt>
                <c:pt idx="453">
                  <c:v>1.62941</c:v>
                </c:pt>
                <c:pt idx="454">
                  <c:v>1.5937600000000001</c:v>
                </c:pt>
                <c:pt idx="455">
                  <c:v>1.5569200000000001</c:v>
                </c:pt>
                <c:pt idx="456">
                  <c:v>1.5114300000000001</c:v>
                </c:pt>
                <c:pt idx="457">
                  <c:v>1.5292999999999999</c:v>
                </c:pt>
                <c:pt idx="458">
                  <c:v>1.6344700000000001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C4CA-4A7B-AA4E-C0C67F31C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357248"/>
        <c:axId val="146371712"/>
      </c:lineChart>
      <c:dateAx>
        <c:axId val="146357248"/>
        <c:scaling>
          <c:orientation val="minMax"/>
          <c:max val="44865"/>
          <c:min val="44501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dd/m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cs-CZ"/>
          </a:p>
        </c:txPr>
        <c:crossAx val="146371712"/>
        <c:crosses val="autoZero"/>
        <c:auto val="1"/>
        <c:lblOffset val="100"/>
        <c:baseTimeUnit val="days"/>
        <c:majorUnit val="14"/>
        <c:majorTimeUnit val="days"/>
        <c:minorUnit val="5"/>
        <c:minorTimeUnit val="days"/>
      </c:dateAx>
      <c:valAx>
        <c:axId val="146371712"/>
        <c:scaling>
          <c:orientation val="minMax"/>
          <c:max val="2.4"/>
          <c:min val="1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cs-CZ"/>
          </a:p>
        </c:txPr>
        <c:crossAx val="146357248"/>
        <c:crosses val="autoZero"/>
        <c:crossBetween val="between"/>
        <c:majorUnit val="0.1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plotVisOnly val="0"/>
    <c:dispBlanksAs val="span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A1E3-FF41-40D0-BFF2-67E2C24F777D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50C34-4C94-42D3-8797-6628D7E25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264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32D51-F6BB-42C1-921C-F81BE65F1213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823" y="3228895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50C49-7EEF-43F8-B4AB-432EE56C6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52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392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512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702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36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816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098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379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498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>
                <a:solidFill>
                  <a:prstClr val="black"/>
                </a:solidFill>
              </a:rPr>
              <a:pPr/>
              <a:t>17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75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075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84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554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562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7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996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11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849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88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997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098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840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50C49-7EEF-43F8-B4AB-432EE56C62C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83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A022-8C90-4133-B63A-AAF87241A1DF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DFA8-2375-4EC5-8F78-6CD8FFE652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29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A022-8C90-4133-B63A-AAF87241A1DF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DFA8-2375-4EC5-8F78-6CD8FFE652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97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A022-8C90-4133-B63A-AAF87241A1DF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DFA8-2375-4EC5-8F78-6CD8FFE652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85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77F11-D530-4B82-9AF4-73001631DEC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84875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98294-43C3-4029-9560-5699874FAEB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93483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3198C-89B8-47B2-B75B-7EF41C83C0F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33548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2F96B-A276-4EF0-A380-79AAC9F58B8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85194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555E3-C2E3-4AB6-9778-1750A5CD925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58629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74959-96BD-44F3-97AE-6FE107306BC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44433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478C2-E325-4AF9-B848-95E84AAB866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86219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750C1-0C95-46B2-9745-0DC882C1064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8909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A022-8C90-4133-B63A-AAF87241A1DF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DFA8-2375-4EC5-8F78-6CD8FFE652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000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1CD9E-8F0C-49F7-A4EE-7C63587738F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02347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C5B97-3C42-4229-86BF-5D2A125B9EC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57646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A66C7-9425-4FA0-9977-63922FA533C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77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A022-8C90-4133-B63A-AAF87241A1DF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DFA8-2375-4EC5-8F78-6CD8FFE652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65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A022-8C90-4133-B63A-AAF87241A1DF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DFA8-2375-4EC5-8F78-6CD8FFE652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40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A022-8C90-4133-B63A-AAF87241A1DF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DFA8-2375-4EC5-8F78-6CD8FFE652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54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A022-8C90-4133-B63A-AAF87241A1DF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DFA8-2375-4EC5-8F78-6CD8FFE652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19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A022-8C90-4133-B63A-AAF87241A1DF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DFA8-2375-4EC5-8F78-6CD8FFE652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25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A022-8C90-4133-B63A-AAF87241A1DF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DFA8-2375-4EC5-8F78-6CD8FFE652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44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A022-8C90-4133-B63A-AAF87241A1DF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DFA8-2375-4EC5-8F78-6CD8FFE652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36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0A022-8C90-4133-B63A-AAF87241A1DF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1DFA8-2375-4EC5-8F78-6CD8FFE652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62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59113" y="274638"/>
            <a:ext cx="5627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851E48-F625-4246-81FE-46284522EEA7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55303" name="Group 7"/>
          <p:cNvGrpSpPr>
            <a:grpSpLocks/>
          </p:cNvGrpSpPr>
          <p:nvPr userDrawn="1"/>
        </p:nvGrpSpPr>
        <p:grpSpPr bwMode="auto">
          <a:xfrm>
            <a:off x="0" y="0"/>
            <a:ext cx="222250" cy="6858000"/>
            <a:chOff x="0" y="0"/>
            <a:chExt cx="140" cy="4320"/>
          </a:xfrm>
        </p:grpSpPr>
        <p:sp>
          <p:nvSpPr>
            <p:cNvPr id="55304" name="Rectangle 8"/>
            <p:cNvSpPr>
              <a:spLocks noChangeArrowheads="1"/>
            </p:cNvSpPr>
            <p:nvPr/>
          </p:nvSpPr>
          <p:spPr bwMode="auto">
            <a:xfrm>
              <a:off x="0" y="881"/>
              <a:ext cx="140" cy="3439"/>
            </a:xfrm>
            <a:prstGeom prst="rect">
              <a:avLst/>
            </a:prstGeom>
            <a:solidFill>
              <a:srgbClr val="00775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4200">
                <a:solidFill>
                  <a:srgbClr val="000000"/>
                </a:solidFill>
              </a:endParaRPr>
            </a:p>
          </p:txBody>
        </p:sp>
        <p:sp>
          <p:nvSpPr>
            <p:cNvPr id="5530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40" cy="881"/>
            </a:xfrm>
            <a:prstGeom prst="rect">
              <a:avLst/>
            </a:prstGeom>
            <a:solidFill>
              <a:srgbClr val="FFE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4200">
                <a:solidFill>
                  <a:srgbClr val="000000"/>
                </a:solidFill>
              </a:endParaRPr>
            </a:p>
          </p:txBody>
        </p:sp>
      </p:grpSp>
      <p:pic>
        <p:nvPicPr>
          <p:cNvPr id="55307" name="Picture 1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620713"/>
            <a:ext cx="25923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019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Times New Roman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Times New Roman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Times New Roman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2D614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8496944" cy="3456384"/>
          </a:xfrm>
        </p:spPr>
        <p:txBody>
          <a:bodyPr>
            <a:noAutofit/>
          </a:bodyPr>
          <a:lstStyle/>
          <a:p>
            <a:pPr algn="l"/>
            <a:r>
              <a:rPr lang="pl-PL" sz="3800" b="1" dirty="0" smtClean="0"/>
              <a:t>Pohonné </a:t>
            </a:r>
            <a:r>
              <a:rPr lang="pl-PL" sz="3800" b="1" dirty="0"/>
              <a:t>hmoty a trh s nimi v roce 2022 aneb co nás potkalo od roku 2019</a:t>
            </a:r>
            <a:r>
              <a:rPr lang="pl-PL" sz="3800" b="1" dirty="0" smtClean="0"/>
              <a:t>?</a:t>
            </a:r>
            <a:br>
              <a:rPr lang="pl-PL" sz="3800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cs-CZ" altLang="cs-CZ" sz="2400" b="1" dirty="0" smtClean="0">
                <a:solidFill>
                  <a:schemeClr val="tx1"/>
                </a:solidFill>
              </a:rPr>
              <a:t>Jan Mikulec</a:t>
            </a:r>
            <a:br>
              <a:rPr lang="cs-CZ" altLang="cs-CZ" sz="2400" b="1" dirty="0" smtClean="0">
                <a:solidFill>
                  <a:schemeClr val="tx1"/>
                </a:solidFill>
              </a:rPr>
            </a:br>
            <a:r>
              <a:rPr lang="cs-CZ" altLang="cs-CZ" sz="2400" b="1" dirty="0" smtClean="0">
                <a:solidFill>
                  <a:schemeClr val="tx1"/>
                </a:solidFill>
              </a:rPr>
              <a:t>výkonný ředitel ČAPPO</a:t>
            </a:r>
            <a:br>
              <a:rPr lang="cs-CZ" altLang="cs-CZ" sz="2400" b="1" dirty="0" smtClean="0">
                <a:solidFill>
                  <a:schemeClr val="tx1"/>
                </a:solidFill>
              </a:rPr>
            </a:br>
            <a:endParaRPr lang="cs-CZ" sz="2400" b="1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9145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771800" y="620688"/>
            <a:ext cx="5410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Petrol Summit 2022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905148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/>
              <a:t>EU – návrh nařízení o zavádění infrastruktury </a:t>
            </a:r>
            <a:r>
              <a:rPr lang="cs-CZ" sz="3200" b="1" dirty="0"/>
              <a:t>pro alternativní </a:t>
            </a:r>
            <a:r>
              <a:rPr lang="cs-CZ" sz="3200" b="1" dirty="0" smtClean="0"/>
              <a:t>paliva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965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000" b="1" dirty="0"/>
              <a:t>Dobíjecí stanice </a:t>
            </a:r>
            <a:r>
              <a:rPr lang="cs-CZ" sz="2000" dirty="0"/>
              <a:t>– nejbližší cíle: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výstupní výkon: </a:t>
            </a:r>
            <a:r>
              <a:rPr lang="cs-CZ" sz="2000" dirty="0"/>
              <a:t>na každé registrované bateriové elektrické lehké </a:t>
            </a:r>
            <a:r>
              <a:rPr lang="cs-CZ" sz="2000" dirty="0" smtClean="0"/>
              <a:t>BEV má být prostřednictvím </a:t>
            </a:r>
            <a:r>
              <a:rPr lang="cs-CZ" sz="2000" dirty="0"/>
              <a:t>veřejně přístupných dobíjecích stanic </a:t>
            </a:r>
            <a:r>
              <a:rPr lang="cs-CZ" sz="2000" dirty="0" smtClean="0"/>
              <a:t>poskytován </a:t>
            </a:r>
            <a:r>
              <a:rPr lang="cs-CZ" sz="2000" dirty="0"/>
              <a:t>celkový výstupní výkon nejméně 1 kW a na každé </a:t>
            </a:r>
            <a:r>
              <a:rPr lang="cs-CZ" sz="2000" dirty="0" err="1"/>
              <a:t>plug</a:t>
            </a:r>
            <a:r>
              <a:rPr lang="cs-CZ" sz="2000" dirty="0"/>
              <a:t>-in hybridní </a:t>
            </a:r>
            <a:r>
              <a:rPr lang="cs-CZ" sz="2000" dirty="0" smtClean="0"/>
              <a:t>lehké vozidlo </a:t>
            </a:r>
            <a:r>
              <a:rPr lang="cs-CZ" sz="2000" dirty="0"/>
              <a:t>výstupní výkon nejméně 0,66 kW</a:t>
            </a:r>
            <a:r>
              <a:rPr lang="cs-CZ" sz="20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podél </a:t>
            </a:r>
            <a:r>
              <a:rPr lang="cs-CZ" sz="2000" dirty="0"/>
              <a:t>hlavní sítě TEN-T musí být do 31. 12. 2025 vybudovány veřejně přístupné dobíjecí parky v maximální vzájemné vzdálenosti 60 km v každém směru jízdy, které musí </a:t>
            </a:r>
            <a:r>
              <a:rPr lang="cs-CZ" sz="2000" dirty="0" smtClean="0"/>
              <a:t>nabízet</a:t>
            </a:r>
          </a:p>
          <a:p>
            <a:pPr marL="533400" lvl="1" indent="-1714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cs-CZ" sz="1800" dirty="0" smtClean="0"/>
              <a:t>pro </a:t>
            </a:r>
            <a:r>
              <a:rPr lang="cs-CZ" sz="1800" dirty="0"/>
              <a:t>lehká vozidla výstupní výkon nejméně 300 kW a zahrnovat alespoň jednu dobíjecí stanici s individuálním výstupním výkonem nejméně 150 </a:t>
            </a:r>
            <a:r>
              <a:rPr lang="cs-CZ" sz="1800" dirty="0" smtClean="0"/>
              <a:t>kW</a:t>
            </a:r>
            <a:endParaRPr lang="cs-CZ" sz="1800" dirty="0"/>
          </a:p>
          <a:p>
            <a:pPr marL="533400" lvl="1" indent="-1714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cs-CZ" sz="1800" dirty="0" smtClean="0"/>
              <a:t>pro </a:t>
            </a:r>
            <a:r>
              <a:rPr lang="cs-CZ" sz="1800" dirty="0"/>
              <a:t>těžká vozidla výstupní výkon nejméně 1 400 kW a zahrnovat alespoň jednu dobíjecí stanici s individuálním výstupním výkonem nejméně 350 kW 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pro </a:t>
            </a:r>
            <a:r>
              <a:rPr lang="cs-CZ" sz="2000" dirty="0"/>
              <a:t>těžká vozidla dále do 31. 12.2025 v každém městském uzlu vybudovat veřejně přístupné dobíjecí body poskytující celkový výstupní výkon nejméně 600 kW, poskytovaný dobíjecími stanicemi s individuálním výstupním výkonem nejméně 150 kW;</a:t>
            </a:r>
          </a:p>
          <a:p>
            <a:pPr>
              <a:spcBef>
                <a:spcPts val="0"/>
              </a:spcBef>
            </a:pPr>
            <a:endParaRPr lang="cs-CZ" sz="2000" dirty="0"/>
          </a:p>
          <a:p>
            <a:pPr>
              <a:spcBef>
                <a:spcPts val="0"/>
              </a:spcBef>
            </a:pPr>
            <a:endParaRPr lang="cs-CZ" sz="2000" dirty="0"/>
          </a:p>
          <a:p>
            <a:pPr>
              <a:spcBef>
                <a:spcPts val="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41559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000" b="1" dirty="0"/>
              <a:t>Vodíkové čerpací stanice </a:t>
            </a:r>
            <a:r>
              <a:rPr lang="cs-CZ" sz="2000" dirty="0"/>
              <a:t>do 31. 12. 2030</a:t>
            </a:r>
          </a:p>
          <a:p>
            <a:pPr>
              <a:spcBef>
                <a:spcPts val="0"/>
              </a:spcBef>
            </a:pPr>
            <a:r>
              <a:rPr lang="cs-CZ" sz="2000" dirty="0"/>
              <a:t>podél hlavní sítě TEN-T a globální sítě TEN-T vybudovat v maximální vzájemné vzdálenosti 150 km veřejně přístupné čerpací stanice s minimální kapacitou 2 t/den vybavené plničkou s tlakem nejméně 700 </a:t>
            </a:r>
            <a:r>
              <a:rPr lang="cs-CZ" sz="2000" dirty="0" smtClean="0"/>
              <a:t>barů</a:t>
            </a:r>
            <a:endParaRPr lang="cs-CZ" sz="2000" dirty="0"/>
          </a:p>
          <a:p>
            <a:pPr>
              <a:spcBef>
                <a:spcPts val="0"/>
              </a:spcBef>
            </a:pPr>
            <a:r>
              <a:rPr lang="cs-CZ" sz="2000" dirty="0"/>
              <a:t>kapalný vodík musí být k dispozici na veřejně přístupných čerpacích stanicích v maximální vzájemné vzdálenosti 450 </a:t>
            </a:r>
            <a:r>
              <a:rPr lang="cs-CZ" sz="2000" dirty="0" smtClean="0"/>
              <a:t>km</a:t>
            </a:r>
            <a:endParaRPr lang="cs-CZ" sz="2000" dirty="0"/>
          </a:p>
          <a:p>
            <a:pPr>
              <a:spcBef>
                <a:spcPts val="0"/>
              </a:spcBef>
            </a:pPr>
            <a:r>
              <a:rPr lang="cs-CZ" sz="2000" dirty="0"/>
              <a:t>v každém městském uzlu má být uvedena do provozu alespoň jedna veřejně přístupná čerpací stanice. U těchto čerpacích stanic se provede analýza nejlepšího umístění, při níž se zváží zejména jejich rozmístění v multimodálních uzlech, kde by mohly být zásobovány i jiné druhy </a:t>
            </a:r>
            <a:r>
              <a:rPr lang="cs-CZ" sz="2000" dirty="0" smtClean="0"/>
              <a:t>dopravy</a:t>
            </a:r>
            <a:endParaRPr lang="cs-CZ" sz="2000" dirty="0"/>
          </a:p>
          <a:p>
            <a:pPr>
              <a:spcBef>
                <a:spcPts val="0"/>
              </a:spcBef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/>
              <a:t>Infrastruktura pro LNG pro silniční vozidla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„Členské </a:t>
            </a:r>
            <a:r>
              <a:rPr lang="cs-CZ" sz="2000" dirty="0"/>
              <a:t>státy do 1. ledna 2025 zajistí, aby byl zřízen přiměřený počet veřejně přístupných LNG výdejních stojanů, a to alespoň podél hlavní sítě TEN-T, s cílem umožnit provoz těžkých motorových vozidel na LNG v celé Unii, je-li po tom poptávka, ledaže by náklady byly neúměrné přínosům, včetně přínosů pro životní </a:t>
            </a:r>
            <a:r>
              <a:rPr lang="cs-CZ" sz="2000" dirty="0" smtClean="0"/>
              <a:t>prostředí.“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11561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/>
              <a:t>Růst cen PHM</a:t>
            </a:r>
            <a:endParaRPr lang="cs-CZ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089900" cy="571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362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2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60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857220"/>
              </p:ext>
            </p:extLst>
          </p:nvPr>
        </p:nvGraphicFramePr>
        <p:xfrm>
          <a:off x="467544" y="764704"/>
          <a:ext cx="8087519" cy="517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2937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/>
              <a:t>Zamlžování faktů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4258816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Zpráva ze dne 13.10.22</a:t>
            </a:r>
          </a:p>
          <a:p>
            <a:pPr marL="0" indent="0">
              <a:buNone/>
            </a:pPr>
            <a:r>
              <a:rPr lang="cs-CZ" sz="2000" dirty="0" smtClean="0"/>
              <a:t>„Dražší </a:t>
            </a:r>
            <a:r>
              <a:rPr lang="cs-CZ" sz="2000" dirty="0"/>
              <a:t>pohonné hmoty, než mají Češi, mají už jen Němci, Rakušané, Španělé a Řekové. Ve Francii, Itálii, Slovinsku, Polsku a dalších unijních zemích jsou ceny paliv o poznání </a:t>
            </a:r>
            <a:r>
              <a:rPr lang="cs-CZ" sz="2000" dirty="0" smtClean="0"/>
              <a:t>nižší…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Česko </a:t>
            </a:r>
            <a:r>
              <a:rPr lang="cs-CZ" sz="2000" dirty="0"/>
              <a:t>patří z hlediska výše cen pohonných hmot mezi „premianty“ Evropské unie. Z okolních zemí jsou benzin a nafta dražší v Německu a Rakousku. Dále pak jen ve Španělsku a Řecku. V ostatních zemích nabízí čerpací stanice paliva levněji než v Česku. </a:t>
            </a:r>
            <a:r>
              <a:rPr lang="cs-CZ" sz="2000" dirty="0" smtClean="0"/>
              <a:t>…“</a:t>
            </a:r>
            <a:endParaRPr lang="cs-CZ" sz="2000" dirty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16835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76056" y="126876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EU - ceny PHM </a:t>
            </a:r>
            <a:r>
              <a:rPr lang="pl-PL" sz="2000" dirty="0" smtClean="0"/>
              <a:t>dne 10.10.22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456092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smtClean="0"/>
              <a:t>Struktura ceny PHM</a:t>
            </a:r>
            <a:endParaRPr lang="cs-CZ" sz="3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1351"/>
            <a:ext cx="3960440" cy="480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5" y="764703"/>
            <a:ext cx="4316413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229200"/>
            <a:ext cx="230425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51" y="5229200"/>
            <a:ext cx="195262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798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/>
              <a:t>Rozdíl ropa ./. kotace </a:t>
            </a:r>
            <a:r>
              <a:rPr lang="cs-CZ" sz="3200" dirty="0" smtClean="0"/>
              <a:t>v Kč/l</a:t>
            </a:r>
            <a:endParaRPr lang="cs-CZ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2" y="992106"/>
            <a:ext cx="4234135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027113"/>
            <a:ext cx="3960441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175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/>
              <a:t>Marže </a:t>
            </a:r>
            <a:r>
              <a:rPr lang="cs-CZ" sz="3200" dirty="0" smtClean="0"/>
              <a:t>(propočet v metodice MF)</a:t>
            </a:r>
            <a:endParaRPr lang="cs-CZ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26227"/>
            <a:ext cx="7776864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967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/>
              <a:t>Marže </a:t>
            </a:r>
            <a:r>
              <a:rPr lang="cs-CZ" sz="3200" dirty="0" smtClean="0"/>
              <a:t>(propočet v metodice MF)</a:t>
            </a:r>
            <a:endParaRPr lang="cs-CZ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7"/>
            <a:ext cx="8352928" cy="54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953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/>
              <a:t>MF: regulace cen distributorů a marží na ČS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V reakci na růst cen PHM </a:t>
            </a:r>
            <a:r>
              <a:rPr lang="cs-CZ" sz="1800" dirty="0"/>
              <a:t>MF</a:t>
            </a:r>
            <a:endParaRPr lang="cs-CZ" sz="1800" dirty="0" smtClean="0"/>
          </a:p>
          <a:p>
            <a:pPr>
              <a:spcBef>
                <a:spcPts val="0"/>
              </a:spcBef>
            </a:pPr>
            <a:r>
              <a:rPr lang="cs-CZ" sz="1800" dirty="0" smtClean="0"/>
              <a:t>v </a:t>
            </a:r>
            <a:r>
              <a:rPr lang="cs-CZ" sz="1800" dirty="0"/>
              <a:t>polovině března zahájilo plošný sběr dat o cenách PHM na ČS, nejprve zpětně od 15. 2. 2022, po </a:t>
            </a:r>
            <a:r>
              <a:rPr lang="cs-CZ" sz="1800" dirty="0" smtClean="0"/>
              <a:t>námitce, že </a:t>
            </a:r>
            <a:r>
              <a:rPr lang="cs-CZ" sz="1800" dirty="0"/>
              <a:t>porovnávací období je příliš krátké, pořádalo i o data za celý rok 2021 a od počátku roku </a:t>
            </a:r>
            <a:r>
              <a:rPr lang="cs-CZ" sz="1800" dirty="0" smtClean="0"/>
              <a:t>2022. Deklarovaným </a:t>
            </a:r>
            <a:r>
              <a:rPr lang="cs-CZ" sz="1800" dirty="0"/>
              <a:t>cílem je dlouhodobé porovnání cenových relací na ČS kotacemi </a:t>
            </a:r>
            <a:r>
              <a:rPr lang="cs-CZ" sz="1800" dirty="0" smtClean="0"/>
              <a:t>Platts.</a:t>
            </a:r>
          </a:p>
          <a:p>
            <a:pPr>
              <a:spcBef>
                <a:spcPts val="0"/>
              </a:spcBef>
            </a:pPr>
            <a:r>
              <a:rPr lang="cs-CZ" sz="1800" dirty="0" smtClean="0"/>
              <a:t>následně </a:t>
            </a:r>
            <a:r>
              <a:rPr lang="cs-CZ" sz="1800" dirty="0"/>
              <a:t>rozšířilo sběr dat o cenách i o distributory </a:t>
            </a:r>
            <a:r>
              <a:rPr lang="cs-CZ" sz="1800" dirty="0" smtClean="0"/>
              <a:t>PHM</a:t>
            </a:r>
          </a:p>
          <a:p>
            <a:pPr>
              <a:spcBef>
                <a:spcPts val="0"/>
              </a:spcBef>
            </a:pPr>
            <a:r>
              <a:rPr lang="cs-CZ" sz="1800" dirty="0" smtClean="0"/>
              <a:t>dále požádalo pro </a:t>
            </a:r>
            <a:r>
              <a:rPr lang="cs-CZ" sz="1800" dirty="0"/>
              <a:t>každou čerpací stanici údaje o měsíčním prodeji BA 95 a NM a o vážené prodejní a nákupní ceně obou produktů, zpětně od počátku roku </a:t>
            </a:r>
            <a:r>
              <a:rPr lang="cs-CZ" sz="1800" dirty="0" smtClean="0"/>
              <a:t>2022</a:t>
            </a:r>
          </a:p>
          <a:p>
            <a:pPr>
              <a:spcBef>
                <a:spcPts val="0"/>
              </a:spcBef>
            </a:pPr>
            <a:r>
              <a:rPr lang="cs-CZ" sz="1800" dirty="0" smtClean="0"/>
              <a:t>sledování </a:t>
            </a:r>
            <a:r>
              <a:rPr lang="cs-CZ" sz="1800" dirty="0"/>
              <a:t>cen bude </a:t>
            </a:r>
            <a:r>
              <a:rPr lang="cs-CZ" sz="1800" dirty="0" smtClean="0"/>
              <a:t>patrně prodlouženo do konce roku 2023</a:t>
            </a:r>
          </a:p>
          <a:p>
            <a:pPr>
              <a:spcBef>
                <a:spcPts val="0"/>
              </a:spcBef>
            </a:pPr>
            <a:r>
              <a:rPr lang="cs-CZ" sz="1800" dirty="0" smtClean="0"/>
              <a:t>sdělilo</a:t>
            </a:r>
            <a:r>
              <a:rPr lang="cs-CZ" sz="1800" dirty="0"/>
              <a:t>, </a:t>
            </a:r>
            <a:r>
              <a:rPr lang="cs-CZ" sz="1800" dirty="0" smtClean="0"/>
              <a:t>že podalo </a:t>
            </a:r>
            <a:r>
              <a:rPr lang="cs-CZ" sz="1800" dirty="0"/>
              <a:t>podnět na ÚOHS k prošetření cen na ČS z důvodu podezření na kartelovou dohodu mezi některými sítěmi ČS.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Návrh na regulaci MF připravilo v polovině srpna. Návrh v zásadě počítá</a:t>
            </a:r>
          </a:p>
          <a:p>
            <a:pPr>
              <a:spcBef>
                <a:spcPts val="0"/>
              </a:spcBef>
            </a:pPr>
            <a:r>
              <a:rPr lang="cs-CZ" sz="1800" dirty="0"/>
              <a:t>se </a:t>
            </a:r>
            <a:r>
              <a:rPr lang="cs-CZ" sz="1800" dirty="0" err="1"/>
              <a:t>zastropováním</a:t>
            </a:r>
            <a:r>
              <a:rPr lang="cs-CZ" sz="1800" dirty="0"/>
              <a:t> marže na konkrétní ČS na úrovni marže, která na této ČS byla v období leden až únor 2022 nebo variantně leden až červen 2022 s případnou korekturou v následujícím měsíci.</a:t>
            </a:r>
          </a:p>
          <a:p>
            <a:pPr>
              <a:spcBef>
                <a:spcPts val="0"/>
              </a:spcBef>
            </a:pPr>
            <a:r>
              <a:rPr lang="cs-CZ" sz="1800" dirty="0"/>
              <a:t>pro distributory návrh počítá se stanovením maximální prodejní ceny, stanovené MF jako odchylka od výchozího stavu, který by byl odvozen podle data zavedení regulace (např. při zavedení regulace k 1. 10. by byly použity hodnoty ke konci srpna). MF počítá s průběžnými korekcemi této </a:t>
            </a:r>
            <a:r>
              <a:rPr lang="cs-CZ" sz="1800" dirty="0" smtClean="0"/>
              <a:t>hodnoty.</a:t>
            </a: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50666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/>
              <a:t>Události let 2020 až 2022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b="1" dirty="0"/>
              <a:t>2020 </a:t>
            </a:r>
            <a:r>
              <a:rPr lang="cs-CZ" sz="1800" b="1" dirty="0" smtClean="0"/>
              <a:t>– epidemie COVID</a:t>
            </a:r>
            <a:endParaRPr lang="cs-CZ" sz="1800" b="1" dirty="0"/>
          </a:p>
          <a:p>
            <a:pPr>
              <a:spcBef>
                <a:spcPts val="0"/>
              </a:spcBef>
            </a:pPr>
            <a:r>
              <a:rPr lang="cs-CZ" sz="2000" dirty="0"/>
              <a:t>často se měnicí protiepidemická opatření a jejich regionálně různící se výklady </a:t>
            </a:r>
          </a:p>
          <a:p>
            <a:pPr>
              <a:spcBef>
                <a:spcPts val="0"/>
              </a:spcBef>
            </a:pPr>
            <a:r>
              <a:rPr lang="cs-CZ" sz="2000" dirty="0"/>
              <a:t>nedostatek osobních ochranných pomůcek</a:t>
            </a:r>
          </a:p>
          <a:p>
            <a:pPr>
              <a:spcBef>
                <a:spcPts val="0"/>
              </a:spcBef>
            </a:pPr>
            <a:r>
              <a:rPr lang="cs-CZ" sz="2000" dirty="0"/>
              <a:t>prodeje pohonných hmot meziměsíčně kolísaly v řádu i desítek procent, </a:t>
            </a:r>
            <a:r>
              <a:rPr lang="cs-CZ" sz="2000" dirty="0" smtClean="0"/>
              <a:t>propady </a:t>
            </a:r>
            <a:r>
              <a:rPr lang="cs-CZ" sz="2000" dirty="0"/>
              <a:t>prodejů </a:t>
            </a:r>
            <a:r>
              <a:rPr lang="cs-CZ" sz="2000" dirty="0" smtClean="0"/>
              <a:t>zkomplikovaly </a:t>
            </a:r>
            <a:r>
              <a:rPr lang="cs-CZ" sz="2000" dirty="0"/>
              <a:t>obměnu zimní kvality za letní </a:t>
            </a:r>
            <a:r>
              <a:rPr lang="cs-CZ" sz="2000" dirty="0" smtClean="0"/>
              <a:t>(ČAPPO </a:t>
            </a:r>
            <a:r>
              <a:rPr lang="cs-CZ" sz="2000" dirty="0"/>
              <a:t>vyjednalo toleranci v sezonním parametru „tlak par</a:t>
            </a:r>
            <a:r>
              <a:rPr lang="cs-CZ" sz="2000" dirty="0" smtClean="0"/>
              <a:t>“)</a:t>
            </a:r>
            <a:endParaRPr lang="cs-CZ" sz="2000" dirty="0"/>
          </a:p>
          <a:p>
            <a:pPr>
              <a:spcBef>
                <a:spcPts val="0"/>
              </a:spcBef>
            </a:pPr>
            <a:r>
              <a:rPr lang="cs-CZ" sz="2000" dirty="0"/>
              <a:t>řadu zcela nových problémů se podařilo řešit v operativní spolupráci se </a:t>
            </a:r>
            <a:r>
              <a:rPr lang="cs-CZ" sz="2000" dirty="0" smtClean="0"/>
              <a:t>státní </a:t>
            </a:r>
            <a:r>
              <a:rPr lang="cs-CZ" sz="2000" dirty="0"/>
              <a:t>správou</a:t>
            </a:r>
          </a:p>
          <a:p>
            <a:pPr>
              <a:spcBef>
                <a:spcPts val="0"/>
              </a:spcBef>
            </a:pPr>
            <a:r>
              <a:rPr lang="cs-CZ" sz="2000" dirty="0"/>
              <a:t>ukázala se i hloubka závislosti EU na jiných zemích, byla patrná nejistota v solidaritě zemí EU  </a:t>
            </a:r>
          </a:p>
          <a:p>
            <a:pPr>
              <a:spcBef>
                <a:spcPts val="0"/>
              </a:spcBef>
            </a:pPr>
            <a:r>
              <a:rPr lang="cs-CZ" sz="2000" dirty="0"/>
              <a:t>transpozice RED II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val="4001270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/>
              <a:t>Zavedení windfall tax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35893"/>
            <a:ext cx="8229600" cy="521744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MF navrhuje zákonem zavést windfall tax (daň </a:t>
            </a:r>
            <a:r>
              <a:rPr lang="cs-CZ" sz="1800" dirty="0"/>
              <a:t>z neočekávaných </a:t>
            </a:r>
            <a:r>
              <a:rPr lang="cs-CZ" sz="1800" dirty="0" smtClean="0"/>
              <a:t>zisků):</a:t>
            </a:r>
          </a:p>
          <a:p>
            <a:pPr>
              <a:spcBef>
                <a:spcPts val="0"/>
              </a:spcBef>
            </a:pPr>
            <a:r>
              <a:rPr lang="cs-CZ" sz="1800" dirty="0"/>
              <a:t>pro </a:t>
            </a:r>
            <a:r>
              <a:rPr lang="cs-CZ" sz="1800" dirty="0" smtClean="0"/>
              <a:t>„mimořádně </a:t>
            </a:r>
            <a:r>
              <a:rPr lang="cs-CZ" sz="1800" dirty="0"/>
              <a:t>ziskové </a:t>
            </a:r>
            <a:r>
              <a:rPr lang="cs-CZ" sz="1800" dirty="0" smtClean="0"/>
              <a:t>společnosti“ z </a:t>
            </a:r>
            <a:r>
              <a:rPr lang="cs-CZ" sz="1800" dirty="0"/>
              <a:t>oblasti výroby </a:t>
            </a:r>
            <a:r>
              <a:rPr lang="cs-CZ" sz="1800" dirty="0" smtClean="0"/>
              <a:t>a obchodu </a:t>
            </a:r>
            <a:r>
              <a:rPr lang="cs-CZ" sz="1800" dirty="0"/>
              <a:t>s energiemi, bankovnictví, </a:t>
            </a:r>
            <a:r>
              <a:rPr lang="cs-CZ" sz="1800" dirty="0" err="1"/>
              <a:t>petrolejářství</a:t>
            </a:r>
            <a:r>
              <a:rPr lang="cs-CZ" sz="1800" dirty="0"/>
              <a:t> a těžby fosilních paliv</a:t>
            </a:r>
            <a:r>
              <a:rPr lang="cs-CZ" sz="1800" dirty="0" smtClean="0"/>
              <a:t>. Konkrétně v oblasti pohonných hmot jde o </a:t>
            </a:r>
            <a:r>
              <a:rPr lang="cs-CZ" sz="1800" dirty="0"/>
              <a:t>obory NACE:  06 - Těžba ropy a zemního plynu, 19.2 - Výroba rafinovaných ropných produktů, 46.71.2 - Velkoobchod s kapalnými palivy a příbuznými výrobky a 49.50.1 - Potrubní doprava ropovodem.</a:t>
            </a:r>
          </a:p>
          <a:p>
            <a:pPr>
              <a:spcBef>
                <a:spcPts val="0"/>
              </a:spcBef>
            </a:pPr>
            <a:r>
              <a:rPr lang="cs-CZ" sz="1800" dirty="0" smtClean="0"/>
              <a:t>má být vypočtena </a:t>
            </a:r>
            <a:r>
              <a:rPr lang="cs-CZ" sz="1800" dirty="0"/>
              <a:t>jako 60% daňová přirážka aplikovaná na </a:t>
            </a:r>
            <a:r>
              <a:rPr lang="cs-CZ" sz="1800" dirty="0" smtClean="0"/>
              <a:t>nadměrný zisk, stanovený </a:t>
            </a:r>
            <a:r>
              <a:rPr lang="cs-CZ" sz="1800" dirty="0"/>
              <a:t>jako rozdíl mezi základem daně v daném roce </a:t>
            </a:r>
            <a:r>
              <a:rPr lang="cs-CZ" sz="1800" dirty="0" smtClean="0"/>
              <a:t>a průměrem </a:t>
            </a:r>
            <a:r>
              <a:rPr lang="cs-CZ" sz="1800" dirty="0"/>
              <a:t>základů daně za poslední 4 roky (tj. 2018-2021) navýšeným o 20 </a:t>
            </a:r>
            <a:r>
              <a:rPr lang="cs-CZ" sz="1800" dirty="0" smtClean="0"/>
              <a:t>%</a:t>
            </a:r>
          </a:p>
          <a:p>
            <a:pPr>
              <a:spcBef>
                <a:spcPts val="0"/>
              </a:spcBef>
            </a:pPr>
            <a:r>
              <a:rPr lang="cs-CZ" sz="1800" dirty="0" smtClean="0"/>
              <a:t>dle návrhu MF by </a:t>
            </a:r>
            <a:r>
              <a:rPr lang="cs-CZ" sz="1800" dirty="0"/>
              <a:t>měla platit od 1. ledna 2023 </a:t>
            </a:r>
            <a:r>
              <a:rPr lang="cs-CZ" sz="1800" dirty="0" smtClean="0"/>
              <a:t>po dobu </a:t>
            </a:r>
            <a:r>
              <a:rPr lang="cs-CZ" sz="1800" dirty="0"/>
              <a:t>3 let (tj. 2023-2025</a:t>
            </a:r>
            <a:r>
              <a:rPr lang="cs-CZ" sz="18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cs-CZ" sz="1800" dirty="0"/>
              <a:t>MF si od zavedení daně slibuje výnos do státního rozpočtu ve výši cca 85 mld.</a:t>
            </a:r>
          </a:p>
          <a:p>
            <a:pPr>
              <a:spcBef>
                <a:spcPts val="0"/>
              </a:spcBef>
            </a:pPr>
            <a:r>
              <a:rPr lang="cs-CZ" sz="1800" dirty="0" smtClean="0"/>
              <a:t>tento návrh chtějí změnit Piráti (snížit sazbu ze 60% na 40%, snížit </a:t>
            </a:r>
            <a:r>
              <a:rPr lang="cs-CZ" sz="1800" dirty="0"/>
              <a:t>limit, od kterého se daň bude vztahovat i na </a:t>
            </a:r>
            <a:r>
              <a:rPr lang="cs-CZ" sz="1800" dirty="0" smtClean="0"/>
              <a:t>banky ze 6 mld. Kč na 2 mld. Kč a platnost již pro rok 2023.</a:t>
            </a:r>
          </a:p>
          <a:p>
            <a:pPr>
              <a:spcBef>
                <a:spcPts val="0"/>
              </a:spcBef>
            </a:pPr>
            <a:r>
              <a:rPr lang="cs-CZ" sz="1800" dirty="0" smtClean="0"/>
              <a:t>formálně byly návrhy podány jako pozm. návrhy k ST 254 (návrh </a:t>
            </a:r>
            <a:r>
              <a:rPr lang="cs-CZ" sz="1800" dirty="0"/>
              <a:t>zákona, kterým se </a:t>
            </a:r>
            <a:r>
              <a:rPr lang="cs-CZ" sz="1800" dirty="0" smtClean="0"/>
              <a:t>mění </a:t>
            </a:r>
            <a:r>
              <a:rPr lang="cs-CZ" sz="1800" dirty="0"/>
              <a:t>některé zákony v oblasti daní </a:t>
            </a:r>
            <a:r>
              <a:rPr lang="cs-CZ" sz="1800" dirty="0" smtClean="0"/>
              <a:t>), který je aktuálně projednáván Sněmovnou. </a:t>
            </a:r>
          </a:p>
        </p:txBody>
      </p:sp>
    </p:spTree>
    <p:extLst>
      <p:ext uri="{BB962C8B-B14F-4D97-AF65-F5344CB8AC3E}">
        <p14:creationId xmlns:p14="http://schemas.microsoft.com/office/powerpoint/2010/main" val="2624957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/>
              <a:t>Úspora emisí v roce 2021</a:t>
            </a:r>
            <a:endParaRPr lang="cs-CZ" sz="3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609329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Data: Ministerstvo životního prostředí </a:t>
            </a:r>
            <a:endParaRPr lang="cs-CZ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5" y="3717032"/>
            <a:ext cx="418837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7"/>
            <a:ext cx="3240360" cy="235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948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276871"/>
            <a:ext cx="6912768" cy="1440161"/>
          </a:xfrm>
        </p:spPr>
        <p:txBody>
          <a:bodyPr/>
          <a:lstStyle/>
          <a:p>
            <a:pPr marL="0" indent="0">
              <a:buNone/>
            </a:pPr>
            <a:r>
              <a:rPr lang="cs-CZ" b="1" smtClean="0"/>
              <a:t>Děkuji Vám za pozornost</a:t>
            </a:r>
          </a:p>
          <a:p>
            <a:pPr marL="0" indent="0">
              <a:buNone/>
            </a:pPr>
            <a:r>
              <a:rPr lang="cs-CZ" b="1" smtClean="0"/>
              <a:t> a trpělivost</a:t>
            </a:r>
          </a:p>
        </p:txBody>
      </p:sp>
    </p:spTree>
    <p:extLst>
      <p:ext uri="{BB962C8B-B14F-4D97-AF65-F5344CB8AC3E}">
        <p14:creationId xmlns:p14="http://schemas.microsoft.com/office/powerpoint/2010/main" val="74410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b="1" dirty="0" smtClean="0"/>
              <a:t>2021</a:t>
            </a:r>
            <a:endParaRPr lang="cs-CZ" sz="2000" b="1" dirty="0"/>
          </a:p>
          <a:p>
            <a:pPr>
              <a:spcBef>
                <a:spcPts val="0"/>
              </a:spcBef>
            </a:pPr>
            <a:r>
              <a:rPr lang="cs-CZ" sz="2000" dirty="0"/>
              <a:t>postupné doznívání epidemie COVID a </a:t>
            </a:r>
            <a:r>
              <a:rPr lang="cs-CZ" sz="2000" dirty="0" smtClean="0"/>
              <a:t>protiepidemických </a:t>
            </a:r>
            <a:r>
              <a:rPr lang="cs-CZ" sz="2000" dirty="0"/>
              <a:t>opatření</a:t>
            </a:r>
          </a:p>
          <a:p>
            <a:pPr>
              <a:spcBef>
                <a:spcPts val="0"/>
              </a:spcBef>
            </a:pPr>
            <a:r>
              <a:rPr lang="cs-CZ" sz="2000" dirty="0"/>
              <a:t>od ledna 2021 byla snížena spotřební daň z nafty o </a:t>
            </a:r>
            <a:r>
              <a:rPr lang="cs-CZ" sz="2000" dirty="0" smtClean="0"/>
              <a:t>1,00 </a:t>
            </a:r>
            <a:r>
              <a:rPr lang="cs-CZ" sz="2000" dirty="0"/>
              <a:t>Kč/l</a:t>
            </a:r>
          </a:p>
          <a:p>
            <a:pPr>
              <a:spcBef>
                <a:spcPts val="0"/>
              </a:spcBef>
            </a:pPr>
            <a:r>
              <a:rPr lang="cs-CZ" sz="2000" dirty="0"/>
              <a:t>od podzimu prudký růst cen energií</a:t>
            </a:r>
          </a:p>
          <a:p>
            <a:pPr>
              <a:spcBef>
                <a:spcPts val="0"/>
              </a:spcBef>
            </a:pPr>
            <a:r>
              <a:rPr lang="cs-CZ" sz="2000" dirty="0"/>
              <a:t>transpozice RED II – novela zákona o podporovaných zdrojích energie a energetického zákona</a:t>
            </a:r>
          </a:p>
          <a:p>
            <a:pPr>
              <a:spcBef>
                <a:spcPts val="0"/>
              </a:spcBef>
            </a:pPr>
            <a:r>
              <a:rPr lang="cs-CZ" sz="2000" dirty="0"/>
              <a:t>balíček Fit for 55 – obsahuje revizi Směrnice RED II, kdy pro dopravu je navržena nová metrika: cílem pro rok 2030 je 13% úspora emisí namísto stávajícího podílu 14 % OZE, dále revizi Směrnice o zdanění energie, nahrazení směrnice o infrastruktuře pro alternativní paliva revidovaným nařízením, revizi nařízení o emisních normách CO2 pro OA a LUV (postupné snížení průměrných emisí nových OA až o 100 % od roku 2035), změny v systému EU ETS včetně rozšíření na silniční dopravu a energii pro budovy, postupné zrušení bezplatných povolenek pro leteckou </a:t>
            </a:r>
            <a:r>
              <a:rPr lang="cs-CZ" sz="2000" dirty="0" smtClean="0"/>
              <a:t>dopravu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cs-CZ" sz="2000" dirty="0" smtClean="0"/>
              <a:t>a </a:t>
            </a:r>
            <a:r>
              <a:rPr lang="cs-CZ" sz="2000" dirty="0"/>
              <a:t>další návrhy.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8733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b="1" dirty="0" smtClean="0"/>
              <a:t>2022</a:t>
            </a:r>
            <a:endParaRPr lang="cs-CZ" sz="2000" b="1" dirty="0"/>
          </a:p>
          <a:p>
            <a:r>
              <a:rPr lang="cs-CZ" sz="2000" dirty="0" smtClean="0"/>
              <a:t>napadení Ukrajiny Ruskem koncem února a jeho důsledky  </a:t>
            </a:r>
            <a:endParaRPr lang="cs-CZ" sz="2000" dirty="0"/>
          </a:p>
          <a:p>
            <a:r>
              <a:rPr lang="cs-CZ" sz="2000" dirty="0" smtClean="0"/>
              <a:t>snížení SPD u benzínů o 1,50 Kč/l od 1</a:t>
            </a:r>
            <a:r>
              <a:rPr lang="cs-CZ" sz="2000" dirty="0"/>
              <a:t>. 6. do 30. 9. </a:t>
            </a:r>
            <a:r>
              <a:rPr lang="cs-CZ" sz="2000" dirty="0" smtClean="0"/>
              <a:t>2022 a u nafty o stejnou částku od 1.6. do konce roku 2023</a:t>
            </a:r>
          </a:p>
          <a:p>
            <a:r>
              <a:rPr lang="cs-CZ" sz="2000" dirty="0" smtClean="0"/>
              <a:t>zrušení objemové </a:t>
            </a:r>
            <a:r>
              <a:rPr lang="cs-CZ" sz="2000" dirty="0"/>
              <a:t>povinnost přimíchávaní </a:t>
            </a:r>
            <a:r>
              <a:rPr lang="cs-CZ" sz="2000" dirty="0" smtClean="0"/>
              <a:t>biopaliv, ale při zachování povinnosti </a:t>
            </a:r>
            <a:r>
              <a:rPr lang="cs-CZ" sz="2000" dirty="0"/>
              <a:t>úspory </a:t>
            </a:r>
            <a:r>
              <a:rPr lang="cs-CZ" sz="2000" dirty="0" smtClean="0"/>
              <a:t>emisí</a:t>
            </a:r>
          </a:p>
          <a:p>
            <a:r>
              <a:rPr lang="cs-CZ" sz="2000" dirty="0" smtClean="0"/>
              <a:t>prudký </a:t>
            </a:r>
            <a:r>
              <a:rPr lang="cs-CZ" sz="2000" dirty="0"/>
              <a:t>růst cen </a:t>
            </a:r>
            <a:r>
              <a:rPr lang="cs-CZ" sz="2000" dirty="0" smtClean="0"/>
              <a:t>energií včetně PHM, spojený s negativní a mnohdy nekvalifikovanou mediální odezvou </a:t>
            </a:r>
          </a:p>
          <a:p>
            <a:r>
              <a:rPr lang="cs-CZ" sz="2000" dirty="0" smtClean="0"/>
              <a:t>nepřipravenost EU operativně reagovat na rychle se měnící dobu</a:t>
            </a: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44998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prstClr val="black"/>
                </a:solidFill>
              </a:rPr>
              <a:t>Trh PHM - vývoj dodávek do roku </a:t>
            </a:r>
            <a:r>
              <a:rPr lang="cs-CZ" sz="3200" b="1" dirty="0" smtClean="0">
                <a:solidFill>
                  <a:prstClr val="black"/>
                </a:solidFill>
              </a:rPr>
              <a:t>2018</a:t>
            </a:r>
            <a:endParaRPr lang="cs-CZ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49694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1560" y="623731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Data: ČSÚ, údaje v kt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496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prstClr val="black"/>
                </a:solidFill>
              </a:rPr>
              <a:t>Trh PHM - vývoj dodávek </a:t>
            </a:r>
            <a:r>
              <a:rPr lang="cs-CZ" sz="3200" b="1" dirty="0" smtClean="0">
                <a:solidFill>
                  <a:prstClr val="black"/>
                </a:solidFill>
              </a:rPr>
              <a:t>od ledna do července</a:t>
            </a:r>
            <a:endParaRPr lang="cs-CZ" sz="3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09790"/>
            <a:ext cx="33782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34" y="1340768"/>
            <a:ext cx="337185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34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75240" cy="576064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/>
              <a:t>Dovoz ropy </a:t>
            </a:r>
            <a:r>
              <a:rPr lang="cs-CZ" sz="2800" dirty="0" smtClean="0"/>
              <a:t>(údaje v kt)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327969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6. sankční balíček </a:t>
            </a:r>
            <a:r>
              <a:rPr lang="cs-CZ" dirty="0"/>
              <a:t>(Nařízení EU  2022/879 ze dne 3. června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sankce </a:t>
            </a:r>
            <a:r>
              <a:rPr lang="cs-CZ" dirty="0"/>
              <a:t>se vztahují na surovou ropu a ropné produkty dodávané z Ruska do </a:t>
            </a:r>
            <a:r>
              <a:rPr lang="cs-CZ" dirty="0" smtClean="0"/>
              <a:t>EU, ropné </a:t>
            </a:r>
            <a:r>
              <a:rPr lang="cs-CZ" dirty="0"/>
              <a:t>embargo se má dotknout více než dvou třetin dovozu ruské ropy </a:t>
            </a:r>
            <a:r>
              <a:rPr lang="cs-CZ" dirty="0" smtClean="0"/>
              <a:t>(několik zemí včetně ČR </a:t>
            </a:r>
            <a:r>
              <a:rPr lang="cs-CZ" dirty="0"/>
              <a:t>získalo časový </a:t>
            </a:r>
            <a:r>
              <a:rPr lang="cs-CZ" dirty="0" smtClean="0"/>
              <a:t>odklad)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ruskou </a:t>
            </a:r>
            <a:r>
              <a:rPr lang="cs-CZ" dirty="0"/>
              <a:t>ropu po moři budou moci </a:t>
            </a:r>
            <a:r>
              <a:rPr lang="cs-CZ" dirty="0" smtClean="0"/>
              <a:t>rafinerie v EU dovážet </a:t>
            </a:r>
            <a:r>
              <a:rPr lang="cs-CZ" dirty="0"/>
              <a:t>do začátku prosince </a:t>
            </a:r>
            <a:r>
              <a:rPr lang="cs-CZ" dirty="0" smtClean="0"/>
              <a:t>2022, o </a:t>
            </a:r>
            <a:r>
              <a:rPr lang="cs-CZ" dirty="0"/>
              <a:t>dva měsíce později vstoupí v platnost zákaz dovozu ropných produktů z </a:t>
            </a:r>
            <a:r>
              <a:rPr lang="cs-CZ" dirty="0" smtClean="0"/>
              <a:t>Ruska.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členské </a:t>
            </a:r>
            <a:r>
              <a:rPr lang="cs-CZ" dirty="0"/>
              <a:t>státy, které jsou závislé na dodávkách ropovodem vedoucím z Ruska, mohou využít dočasné </a:t>
            </a:r>
            <a:r>
              <a:rPr lang="cs-CZ" dirty="0" smtClean="0"/>
              <a:t>výjimky, než </a:t>
            </a:r>
            <a:r>
              <a:rPr lang="cs-CZ" dirty="0"/>
              <a:t>vlády členských zemí EU rozhodnou </a:t>
            </a:r>
            <a:r>
              <a:rPr lang="cs-CZ" dirty="0" smtClean="0"/>
              <a:t>jinak. Tuto </a:t>
            </a:r>
            <a:r>
              <a:rPr lang="cs-CZ" dirty="0"/>
              <a:t>ropu a z ní vyrobené produkty </a:t>
            </a:r>
            <a:r>
              <a:rPr lang="cs-CZ" dirty="0" smtClean="0"/>
              <a:t>nesmí prodávat </a:t>
            </a:r>
            <a:r>
              <a:rPr lang="cs-CZ" dirty="0"/>
              <a:t>do jiných členských států nebo třetích </a:t>
            </a:r>
            <a:r>
              <a:rPr lang="cs-CZ" dirty="0" smtClean="0"/>
              <a:t>zemí.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ČR </a:t>
            </a:r>
            <a:r>
              <a:rPr lang="cs-CZ" dirty="0"/>
              <a:t>bude moci do 5. 12. 2023 dovážet ropu z Ruska ropovodem Družba a nakupovat produkty z ruské ropy dovezené do EU ropovodem Družba, objem takto dovezených paliv by podle textu výjimky neměl překročit hodnoty z posledních pěti </a:t>
            </a:r>
            <a:r>
              <a:rPr lang="cs-CZ" dirty="0" smtClean="0"/>
              <a:t>let.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řada </a:t>
            </a:r>
            <a:r>
              <a:rPr lang="cs-CZ" dirty="0"/>
              <a:t>ustanovení balíčku je nejednoznačná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11560" y="6228020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Data o ropě: </a:t>
            </a:r>
            <a:r>
              <a:rPr lang="cs-CZ" sz="1600" dirty="0"/>
              <a:t>ČSÚ, </a:t>
            </a:r>
            <a:r>
              <a:rPr lang="de-DE" sz="1600" dirty="0" smtClean="0"/>
              <a:t>Bundesamt </a:t>
            </a:r>
            <a:r>
              <a:rPr lang="de-DE" sz="1600" dirty="0"/>
              <a:t>für Wirtschaft und </a:t>
            </a:r>
            <a:r>
              <a:rPr lang="de-DE" sz="1600" dirty="0" smtClean="0"/>
              <a:t>Ausfuhrkontrolle</a:t>
            </a:r>
            <a:r>
              <a:rPr lang="cs-CZ" sz="1600" dirty="0" smtClean="0"/>
              <a:t> </a:t>
            </a:r>
            <a:endParaRPr lang="cs-CZ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764704"/>
            <a:ext cx="741647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986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/>
              <a:t>Produkty </a:t>
            </a:r>
            <a:r>
              <a:rPr lang="cs-CZ" sz="3200" dirty="0" smtClean="0"/>
              <a:t>(fosilní složka)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5692" y="2564904"/>
            <a:ext cx="7956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Pro porovnání  je nutno zahrnout i LTO (v Německu ~ 25 % spotřeby středních destilátů, v ČR je podíl zanedbatelný).  Německo také vykazuje vysoký podíl dovozu </a:t>
            </a:r>
            <a:r>
              <a:rPr lang="cs-CZ" i="1" dirty="0"/>
              <a:t>z</a:t>
            </a:r>
            <a:r>
              <a:rPr lang="cs-CZ" i="1" dirty="0" smtClean="0"/>
              <a:t>e zemí mimo EU (~ 43 %)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2" y="5301208"/>
            <a:ext cx="3122290" cy="91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83568" y="630002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Data: </a:t>
            </a:r>
            <a:r>
              <a:rPr lang="cs-CZ" dirty="0"/>
              <a:t>ČSÚ, </a:t>
            </a:r>
            <a:r>
              <a:rPr lang="de-DE" dirty="0" smtClean="0"/>
              <a:t>Bundesamt </a:t>
            </a:r>
            <a:r>
              <a:rPr lang="de-DE" dirty="0"/>
              <a:t>für Wirtschaft und </a:t>
            </a:r>
            <a:r>
              <a:rPr lang="de-DE" dirty="0" smtClean="0"/>
              <a:t>Ausfuhrkontrolle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45654"/>
            <a:ext cx="76485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3609950"/>
            <a:ext cx="76485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218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/>
              <a:t>Trh – čerpací, plnící a dobíjecí stanice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467544" y="1268760"/>
            <a:ext cx="770485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 dirty="0" smtClean="0"/>
              <a:t>standardních </a:t>
            </a:r>
            <a:r>
              <a:rPr lang="fr-FR" sz="2200" b="1" dirty="0"/>
              <a:t>ČS </a:t>
            </a:r>
            <a:r>
              <a:rPr lang="cs-CZ" sz="2200" b="1" dirty="0" smtClean="0"/>
              <a:t>je 2 847 </a:t>
            </a:r>
            <a:r>
              <a:rPr lang="cs-CZ" sz="2200" dirty="0" smtClean="0"/>
              <a:t>a jejich počet </a:t>
            </a:r>
            <a:r>
              <a:rPr lang="fr-FR" sz="2200" dirty="0" smtClean="0"/>
              <a:t>se </a:t>
            </a:r>
            <a:r>
              <a:rPr lang="fr-FR" sz="2200" dirty="0"/>
              <a:t>téměř </a:t>
            </a:r>
            <a:r>
              <a:rPr lang="fr-FR" sz="2200" dirty="0" smtClean="0"/>
              <a:t>nemění</a:t>
            </a:r>
            <a:r>
              <a:rPr lang="cs-CZ" sz="2200" dirty="0" smtClean="0"/>
              <a:t> </a:t>
            </a:r>
            <a:endParaRPr lang="fr-F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celkem </a:t>
            </a:r>
            <a:r>
              <a:rPr lang="cs-CZ" sz="2200" dirty="0" smtClean="0"/>
              <a:t>je 7 643 ČS, z </a:t>
            </a:r>
            <a:r>
              <a:rPr lang="cs-CZ" sz="2200" dirty="0"/>
              <a:t>toho 3 </a:t>
            </a:r>
            <a:r>
              <a:rPr lang="cs-CZ" sz="2200" dirty="0" smtClean="0"/>
              <a:t>965 veřejných</a:t>
            </a:r>
            <a:r>
              <a:rPr lang="cs-CZ" sz="2200" dirty="0"/>
              <a:t>, 765 s vymezeným </a:t>
            </a:r>
            <a:r>
              <a:rPr lang="cs-CZ" sz="2200" dirty="0" smtClean="0"/>
              <a:t>přístupem </a:t>
            </a:r>
            <a:r>
              <a:rPr lang="cs-CZ" sz="2200" dirty="0"/>
              <a:t>a 2 913 </a:t>
            </a:r>
            <a:r>
              <a:rPr lang="cs-CZ" sz="2200" dirty="0" smtClean="0"/>
              <a:t>neveřejných či výdejních jednotek</a:t>
            </a: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 smtClean="0"/>
              <a:t>ČS na LPG je 967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 smtClean="0"/>
              <a:t>plnících stanic na CNG je 228 a na LNG jsou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 smtClean="0"/>
              <a:t>na vodík je zatím 1 plnící stanice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 smtClean="0"/>
              <a:t>dobíjecích stanic </a:t>
            </a:r>
            <a:r>
              <a:rPr lang="cs-CZ" sz="2200" b="1" dirty="0"/>
              <a:t>je 1 </a:t>
            </a:r>
            <a:r>
              <a:rPr lang="cs-CZ" sz="2200" b="1" dirty="0" smtClean="0"/>
              <a:t>054 </a:t>
            </a:r>
            <a:r>
              <a:rPr lang="cs-CZ" sz="2200" dirty="0" smtClean="0"/>
              <a:t>(s 2 033 dobíjecími body). Z nich 54 disponuje příkonem n</a:t>
            </a:r>
            <a:r>
              <a:rPr lang="pl-PL" sz="2200" dirty="0" smtClean="0"/>
              <a:t>ad </a:t>
            </a:r>
            <a:r>
              <a:rPr lang="pl-PL" sz="2200" dirty="0"/>
              <a:t>100 </a:t>
            </a:r>
            <a:r>
              <a:rPr lang="pl-PL" sz="2200" dirty="0" smtClean="0"/>
              <a:t>kW (a pouze 12 nad 200 kW), 511 příkonem v rozmezí 51 až 100 kW, 273 příkonem v rozmezí 23 až </a:t>
            </a:r>
            <a:r>
              <a:rPr lang="pl-PL" sz="2200" dirty="0"/>
              <a:t>50 </a:t>
            </a:r>
            <a:r>
              <a:rPr lang="pl-PL" sz="2200" dirty="0" smtClean="0"/>
              <a:t>kW a 208 příkonem 22 kW </a:t>
            </a:r>
            <a:r>
              <a:rPr lang="pl-PL" sz="2200" dirty="0"/>
              <a:t>a </a:t>
            </a:r>
            <a:r>
              <a:rPr lang="pl-PL" sz="2200" dirty="0" smtClean="0"/>
              <a:t>méně</a:t>
            </a:r>
            <a:endParaRPr lang="cs-CZ" sz="2000" b="1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611560" y="623731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Data: MPO, Český plynárenský svaz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3351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5773</TotalTime>
  <Words>1675</Words>
  <Application>Microsoft Office PowerPoint</Application>
  <PresentationFormat>Předvádění na obrazovce (4:3)</PresentationFormat>
  <Paragraphs>116</Paragraphs>
  <Slides>22</Slides>
  <Notes>22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Motiv systému Office</vt:lpstr>
      <vt:lpstr>Vlastní návrh</vt:lpstr>
      <vt:lpstr>Pohonné hmoty a trh s nimi v roce 2022 aneb co nás potkalo od roku 2019?   Jan Mikulec výkonný ředitel ČAPPO </vt:lpstr>
      <vt:lpstr>Události let 2020 až 2022</vt:lpstr>
      <vt:lpstr>Prezentace aplikace PowerPoint</vt:lpstr>
      <vt:lpstr>Prezentace aplikace PowerPoint</vt:lpstr>
      <vt:lpstr>Trh PHM - vývoj dodávek do roku 2018</vt:lpstr>
      <vt:lpstr>Trh PHM - vývoj dodávek od ledna do července</vt:lpstr>
      <vt:lpstr>Dovoz ropy (údaje v kt)</vt:lpstr>
      <vt:lpstr>Produkty (fosilní složka)</vt:lpstr>
      <vt:lpstr>Trh – čerpací, plnící a dobíjecí stanice</vt:lpstr>
      <vt:lpstr>EU – návrh nařízení o zavádění infrastruktury pro alternativní paliva</vt:lpstr>
      <vt:lpstr>Prezentace aplikace PowerPoint</vt:lpstr>
      <vt:lpstr>Růst cen PHM</vt:lpstr>
      <vt:lpstr>Prezentace aplikace PowerPoint</vt:lpstr>
      <vt:lpstr>Zamlžování faktů</vt:lpstr>
      <vt:lpstr>Struktura ceny PHM</vt:lpstr>
      <vt:lpstr>Rozdíl ropa ./. kotace v Kč/l</vt:lpstr>
      <vt:lpstr>Marže (propočet v metodice MF)</vt:lpstr>
      <vt:lpstr>Marže (propočet v metodice MF)</vt:lpstr>
      <vt:lpstr>MF: regulace cen distributorů a marží na ČS</vt:lpstr>
      <vt:lpstr>Zavedení windfall tax</vt:lpstr>
      <vt:lpstr>Úspora emisí v roce 2021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Mikulec</dc:creator>
  <cp:lastModifiedBy>Jan Mikulec</cp:lastModifiedBy>
  <cp:revision>224</cp:revision>
  <cp:lastPrinted>2022-10-25T10:40:03Z</cp:lastPrinted>
  <dcterms:created xsi:type="dcterms:W3CDTF">2017-10-25T10:24:12Z</dcterms:created>
  <dcterms:modified xsi:type="dcterms:W3CDTF">2022-10-25T11:40:04Z</dcterms:modified>
</cp:coreProperties>
</file>