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0.xml" ContentType="application/vnd.openxmlformats-officedocument.presentationml.tags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60.xml" ContentType="application/vnd.openxmlformats-officedocument.presentationml.tags+xml"/>
  <Override PartName="/ppt/notesSlides/notesSlide2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3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4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5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6.xml" ContentType="application/vnd.openxmlformats-officedocument.presentationml.notesSlide+xml"/>
  <Override PartName="/ppt/tags/tag70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5" r:id="rId1"/>
    <p:sldMasterId id="2147483744" r:id="rId2"/>
    <p:sldMasterId id="2147483754" r:id="rId3"/>
    <p:sldMasterId id="2147483762" r:id="rId4"/>
  </p:sldMasterIdLst>
  <p:notesMasterIdLst>
    <p:notesMasterId r:id="rId14"/>
  </p:notesMasterIdLst>
  <p:sldIdLst>
    <p:sldId id="526" r:id="rId5"/>
    <p:sldId id="548" r:id="rId6"/>
    <p:sldId id="555" r:id="rId7"/>
    <p:sldId id="550" r:id="rId8"/>
    <p:sldId id="551" r:id="rId9"/>
    <p:sldId id="552" r:id="rId10"/>
    <p:sldId id="554" r:id="rId11"/>
    <p:sldId id="553" r:id="rId12"/>
    <p:sldId id="441" r:id="rId13"/>
  </p:sldIdLst>
  <p:sldSz cx="9144000" cy="6858000" type="screen4x3"/>
  <p:notesSz cx="6797675" cy="9926638"/>
  <p:custDataLst>
    <p:tags r:id="rId15"/>
  </p:custDataLst>
  <p:defaultTextStyle>
    <a:defPPr>
      <a:defRPr lang="de-DE"/>
    </a:defPPr>
    <a:lvl1pPr algn="ctr" rtl="0" fontAlgn="base">
      <a:spcBef>
        <a:spcPct val="0"/>
      </a:spcBef>
      <a:spcAft>
        <a:spcPct val="100000"/>
      </a:spcAft>
      <a:buClr>
        <a:schemeClr val="accent1"/>
      </a:buClr>
      <a:buFont typeface="Arial" pitchFamily="34" charset="0"/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100000"/>
      </a:spcAft>
      <a:buClr>
        <a:schemeClr val="accent1"/>
      </a:buClr>
      <a:buFont typeface="Arial" pitchFamily="34" charset="0"/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100000"/>
      </a:spcAft>
      <a:buClr>
        <a:schemeClr val="accent1"/>
      </a:buClr>
      <a:buFont typeface="Arial" pitchFamily="34" charset="0"/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100000"/>
      </a:spcAft>
      <a:buClr>
        <a:schemeClr val="accent1"/>
      </a:buClr>
      <a:buFont typeface="Arial" pitchFamily="34" charset="0"/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100000"/>
      </a:spcAft>
      <a:buClr>
        <a:schemeClr val="accent1"/>
      </a:buClr>
      <a:buFont typeface="Arial" pitchFamily="34" charset="0"/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8" name="Autor" initials="A" lastIdx="1" clrIdx="1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2E34"/>
    <a:srgbClr val="F3CD03"/>
    <a:srgbClr val="DDDDDD"/>
    <a:srgbClr val="878787"/>
    <a:srgbClr val="D81E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47" autoAdjust="0"/>
    <p:restoredTop sz="94660"/>
  </p:normalViewPr>
  <p:slideViewPr>
    <p:cSldViewPr snapToGrid="0">
      <p:cViewPr>
        <p:scale>
          <a:sx n="80" d="100"/>
          <a:sy n="80" d="100"/>
        </p:scale>
        <p:origin x="-1074" y="-750"/>
      </p:cViewPr>
      <p:guideLst>
        <p:guide orient="horz" pos="3991"/>
        <p:guide orient="horz" pos="1406"/>
        <p:guide pos="435"/>
        <p:guide pos="541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955" cy="495675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46" y="1"/>
            <a:ext cx="2945955" cy="495675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r">
              <a:defRPr sz="1200"/>
            </a:lvl1pPr>
          </a:lstStyle>
          <a:p>
            <a:fld id="{3698E67E-4274-4BE6-B365-910E84EF47CC}" type="datetimeFigureOut">
              <a:rPr lang="cs-CZ" smtClean="0"/>
              <a:pPr/>
              <a:t>8.10.2015</a:t>
            </a:fld>
            <a:endParaRPr lang="cs-C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6" tIns="45633" rIns="91266" bIns="45633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64" y="4715482"/>
            <a:ext cx="5437550" cy="4466002"/>
          </a:xfrm>
          <a:prstGeom prst="rect">
            <a:avLst/>
          </a:prstGeom>
        </p:spPr>
        <p:txBody>
          <a:bodyPr vert="horz" lIns="91266" tIns="45633" rIns="91266" bIns="45633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322"/>
            <a:ext cx="2945955" cy="495675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46" y="9429322"/>
            <a:ext cx="2945955" cy="495675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r">
              <a:defRPr sz="1200"/>
            </a:lvl1pPr>
          </a:lstStyle>
          <a:p>
            <a:fld id="{2615B004-B74B-4509-8C5B-8823C7876ED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110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9751F3A-3C56-4877-8E21-6B19A6EF3209}" type="datetime1">
              <a:rPr lang="cs-CZ" smtClean="0">
                <a:solidFill>
                  <a:prstClr val="black"/>
                </a:solidFill>
              </a:rPr>
              <a:pPr>
                <a:defRPr/>
              </a:pPr>
              <a:t>8.10.2015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37D10F-776D-4372-AE2B-34A19DEE5CA6}" type="slidenum">
              <a:rPr lang="cs-CZ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88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5B004-B74B-4509-8C5B-8823C7876ED3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3358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5B004-B74B-4509-8C5B-8823C7876ED3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3540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5B004-B74B-4509-8C5B-8823C7876ED3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3540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5B004-B74B-4509-8C5B-8823C7876ED3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1081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5B004-B74B-4509-8C5B-8823C7876ED3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1081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5B004-B74B-4509-8C5B-8823C7876ED3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6829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7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4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50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96091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0" r="9550"/>
          <a:stretch/>
        </p:blipFill>
        <p:spPr bwMode="auto">
          <a:xfrm>
            <a:off x="-2340" y="8545"/>
            <a:ext cx="9906000" cy="684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4076" y="1701870"/>
            <a:ext cx="5516580" cy="1944688"/>
          </a:xfrm>
        </p:spPr>
        <p:txBody>
          <a:bodyPr/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cs-CZ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54075" y="4082423"/>
            <a:ext cx="7605713" cy="1030410"/>
          </a:xfrm>
        </p:spPr>
        <p:txBody>
          <a:bodyPr wrap="square">
            <a:spAutoFit/>
          </a:bodyPr>
          <a:lstStyle>
            <a:lvl1pPr marL="0" indent="0">
              <a:buNone/>
              <a:tabLst/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cs-CZ" dirty="0" err="1" smtClean="0"/>
              <a:t>Formatvorlage</a:t>
            </a:r>
            <a:r>
              <a:rPr lang="cs-CZ" dirty="0" smtClean="0"/>
              <a:t> des </a:t>
            </a:r>
            <a:r>
              <a:rPr lang="cs-CZ" dirty="0" err="1" smtClean="0"/>
              <a:t>Untertitelmasters</a:t>
            </a:r>
            <a:r>
              <a:rPr lang="cs-CZ" dirty="0" smtClean="0"/>
              <a:t> durch </a:t>
            </a:r>
            <a:r>
              <a:rPr lang="cs-CZ" dirty="0" err="1" smtClean="0"/>
              <a:t>Klicken</a:t>
            </a:r>
            <a:r>
              <a:rPr lang="cs-CZ" dirty="0" smtClean="0"/>
              <a:t> </a:t>
            </a:r>
            <a:r>
              <a:rPr lang="cs-CZ" dirty="0" err="1" smtClean="0"/>
              <a:t>bearbeiten</a:t>
            </a:r>
            <a:endParaRPr lang="cs-CZ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1"/>
          </p:nvPr>
        </p:nvSpPr>
        <p:spPr>
          <a:xfrm>
            <a:off x="9024938" y="6923316"/>
            <a:ext cx="119062" cy="3077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200" b="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fld id="{01940DDA-0656-452C-A408-68789653BD9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2"/>
          </p:nvPr>
        </p:nvSpPr>
        <p:spPr>
          <a:xfrm>
            <a:off x="7743825" y="6923316"/>
            <a:ext cx="1262063" cy="3077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200" b="0" kern="1200" smtClean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9" name="Location, date"/>
          <p:cNvSpPr>
            <a:spLocks noGrp="1"/>
          </p:cNvSpPr>
          <p:nvPr>
            <p:ph type="body" sz="quarter" idx="14" hasCustomPrompt="1"/>
          </p:nvPr>
        </p:nvSpPr>
        <p:spPr>
          <a:xfrm>
            <a:off x="854075" y="6092825"/>
            <a:ext cx="7605713" cy="243272"/>
          </a:xfrm>
        </p:spPr>
        <p:txBody>
          <a:bodyPr/>
          <a:lstStyle>
            <a:lvl1pPr marL="0" indent="0">
              <a:lnSpc>
                <a:spcPct val="93000"/>
              </a:lnSpc>
              <a:spcBef>
                <a:spcPts val="0"/>
              </a:spcBef>
              <a:defRPr sz="17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cs-CZ" dirty="0" err="1" smtClean="0"/>
              <a:t>Location</a:t>
            </a:r>
            <a:r>
              <a:rPr lang="cs-CZ" dirty="0" smtClean="0"/>
              <a:t>, </a:t>
            </a:r>
            <a:r>
              <a:rPr lang="cs-CZ" dirty="0" err="1" smtClean="0"/>
              <a:t>date</a:t>
            </a:r>
            <a:r>
              <a:rPr lang="cs-CZ" dirty="0" smtClean="0"/>
              <a:t> of </a:t>
            </a:r>
            <a:r>
              <a:rPr lang="cs-CZ" dirty="0" err="1" smtClean="0"/>
              <a:t>presentation</a:t>
            </a:r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page MOL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ím 8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72560" cy="714380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cs-CZ" dirty="0" err="1" smtClean="0"/>
              <a:t>Mintacím</a:t>
            </a:r>
            <a:r>
              <a:rPr lang="cs-CZ" dirty="0" smtClean="0"/>
              <a:t> </a:t>
            </a:r>
            <a:r>
              <a:rPr lang="cs-CZ" dirty="0" err="1" smtClean="0"/>
              <a:t>szerkesztése</a:t>
            </a:r>
            <a:endParaRPr lang="cs-CZ" dirty="0"/>
          </a:p>
        </p:txBody>
      </p:sp>
      <p:sp>
        <p:nvSpPr>
          <p:cNvPr id="18" name="Szöveg helye 3"/>
          <p:cNvSpPr>
            <a:spLocks noGrp="1"/>
          </p:cNvSpPr>
          <p:nvPr>
            <p:ph type="body" sz="half" idx="2"/>
          </p:nvPr>
        </p:nvSpPr>
        <p:spPr>
          <a:xfrm>
            <a:off x="214282" y="1071546"/>
            <a:ext cx="8572560" cy="85725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Blip>
                <a:blip r:embed="rId2"/>
              </a:buBlip>
              <a:defRPr sz="3200" b="1" baseline="0"/>
            </a:lvl1pPr>
            <a:lvl2pPr marL="457200" indent="0">
              <a:buFontTx/>
              <a:buBlip>
                <a:blip r:embed="rId2"/>
              </a:buBlip>
              <a:defRPr lang="hu-HU" sz="2400" kern="1200" baseline="0" dirty="0" smtClean="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err="1" smtClean="0"/>
              <a:t>Mintaszöveg</a:t>
            </a:r>
            <a:r>
              <a:rPr lang="cs-CZ" dirty="0" smtClean="0"/>
              <a:t> </a:t>
            </a:r>
            <a:r>
              <a:rPr lang="cs-CZ" dirty="0" err="1" smtClean="0"/>
              <a:t>szerkesztése</a:t>
            </a:r>
            <a:endParaRPr lang="cs-CZ" dirty="0" smtClean="0"/>
          </a:p>
          <a:p>
            <a:pPr lvl="1"/>
            <a:r>
              <a:rPr lang="cs-CZ" dirty="0" err="1" smtClean="0"/>
              <a:t>Második</a:t>
            </a:r>
            <a:r>
              <a:rPr lang="cs-CZ" dirty="0" smtClean="0"/>
              <a:t> </a:t>
            </a:r>
            <a:r>
              <a:rPr lang="cs-CZ" dirty="0" err="1" smtClean="0"/>
              <a:t>szint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54127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on slide MOL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2" descr="MOLgroupPPTelemek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429375"/>
            <a:ext cx="14287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072066" y="1214422"/>
            <a:ext cx="4071934" cy="4786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2256" y="1214422"/>
            <a:ext cx="4481182" cy="47863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Blip>
                <a:blip r:embed="rId3"/>
              </a:buBlip>
              <a:defRPr sz="2400" b="1" baseline="0"/>
            </a:lvl1pPr>
            <a:lvl2pPr marL="457200" indent="0">
              <a:buFontTx/>
              <a:buChar char="-"/>
              <a:defRPr lang="hu-HU" sz="2400" kern="1200" baseline="0" dirty="0" smtClean="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err="1" smtClean="0"/>
              <a:t>Mintaszöveg</a:t>
            </a:r>
            <a:r>
              <a:rPr lang="cs-CZ" dirty="0" smtClean="0"/>
              <a:t> </a:t>
            </a:r>
            <a:r>
              <a:rPr lang="cs-CZ" dirty="0" err="1" smtClean="0"/>
              <a:t>szerkesztése</a:t>
            </a:r>
            <a:endParaRPr lang="cs-CZ" dirty="0" smtClean="0"/>
          </a:p>
          <a:p>
            <a:pPr lvl="1"/>
            <a:r>
              <a:rPr lang="cs-CZ" dirty="0" err="1" smtClean="0"/>
              <a:t>Második</a:t>
            </a:r>
            <a:r>
              <a:rPr lang="cs-CZ" dirty="0" smtClean="0"/>
              <a:t> </a:t>
            </a:r>
            <a:r>
              <a:rPr lang="cs-CZ" dirty="0" err="1" smtClean="0"/>
              <a:t>szint</a:t>
            </a:r>
            <a:endParaRPr lang="cs-CZ" dirty="0" smtClean="0"/>
          </a:p>
          <a:p>
            <a:pPr lvl="2"/>
            <a:r>
              <a:rPr lang="cs-CZ" dirty="0" err="1" smtClean="0"/>
              <a:t>Harmadik</a:t>
            </a:r>
            <a:r>
              <a:rPr lang="cs-CZ" dirty="0" smtClean="0"/>
              <a:t> </a:t>
            </a:r>
            <a:r>
              <a:rPr lang="cs-CZ" dirty="0" err="1" smtClean="0"/>
              <a:t>szint</a:t>
            </a:r>
            <a:endParaRPr lang="cs-CZ" dirty="0" smtClean="0"/>
          </a:p>
          <a:p>
            <a:pPr lvl="3"/>
            <a:r>
              <a:rPr lang="cs-CZ" dirty="0" err="1" smtClean="0"/>
              <a:t>Negyedik</a:t>
            </a:r>
            <a:r>
              <a:rPr lang="cs-CZ" dirty="0" smtClean="0"/>
              <a:t> </a:t>
            </a:r>
            <a:r>
              <a:rPr lang="cs-CZ" dirty="0" err="1" smtClean="0"/>
              <a:t>szint</a:t>
            </a:r>
            <a:endParaRPr lang="cs-CZ" dirty="0" smtClean="0"/>
          </a:p>
          <a:p>
            <a:pPr lvl="4"/>
            <a:r>
              <a:rPr lang="cs-CZ" dirty="0" err="1" smtClean="0"/>
              <a:t>Ötödik</a:t>
            </a:r>
            <a:r>
              <a:rPr lang="cs-CZ" dirty="0" smtClean="0"/>
              <a:t> </a:t>
            </a:r>
            <a:r>
              <a:rPr lang="cs-CZ" dirty="0" err="1" smtClean="0"/>
              <a:t>szint</a:t>
            </a:r>
            <a:endParaRPr lang="cs-CZ" dirty="0" smtClean="0"/>
          </a:p>
        </p:txBody>
      </p:sp>
      <p:sp>
        <p:nvSpPr>
          <p:cNvPr id="9" name="Cím 8"/>
          <p:cNvSpPr>
            <a:spLocks noGrp="1"/>
          </p:cNvSpPr>
          <p:nvPr>
            <p:ph type="title"/>
          </p:nvPr>
        </p:nvSpPr>
        <p:spPr>
          <a:xfrm>
            <a:off x="214282" y="214290"/>
            <a:ext cx="7286676" cy="714380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cs-CZ" dirty="0" err="1" smtClean="0"/>
              <a:t>Mintacím</a:t>
            </a:r>
            <a:r>
              <a:rPr lang="cs-CZ" dirty="0" smtClean="0"/>
              <a:t> </a:t>
            </a:r>
            <a:r>
              <a:rPr lang="cs-CZ" dirty="0" err="1" smtClean="0"/>
              <a:t>szerkesztése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0949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diagram on the slide MOL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ím 8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72560" cy="714380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cs-CZ" dirty="0" err="1" smtClean="0"/>
              <a:t>Mintacím</a:t>
            </a:r>
            <a:r>
              <a:rPr lang="cs-CZ" dirty="0" smtClean="0"/>
              <a:t> </a:t>
            </a:r>
            <a:r>
              <a:rPr lang="cs-CZ" dirty="0" err="1" smtClean="0"/>
              <a:t>szerkesztése</a:t>
            </a:r>
            <a:endParaRPr lang="cs-CZ" dirty="0"/>
          </a:p>
        </p:txBody>
      </p:sp>
      <p:sp>
        <p:nvSpPr>
          <p:cNvPr id="17" name="Diagram helye 16"/>
          <p:cNvSpPr>
            <a:spLocks noGrp="1"/>
          </p:cNvSpPr>
          <p:nvPr>
            <p:ph type="chart" sz="quarter" idx="10"/>
          </p:nvPr>
        </p:nvSpPr>
        <p:spPr>
          <a:xfrm>
            <a:off x="214282" y="2000240"/>
            <a:ext cx="8572560" cy="421481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18" name="Szöveg helye 3"/>
          <p:cNvSpPr>
            <a:spLocks noGrp="1"/>
          </p:cNvSpPr>
          <p:nvPr>
            <p:ph type="body" sz="half" idx="2"/>
          </p:nvPr>
        </p:nvSpPr>
        <p:spPr>
          <a:xfrm>
            <a:off x="214282" y="1071546"/>
            <a:ext cx="8572560" cy="85725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Blip>
                <a:blip r:embed="rId2"/>
              </a:buBlip>
              <a:defRPr sz="2400" b="1" baseline="0"/>
            </a:lvl1pPr>
            <a:lvl2pPr marL="457200" indent="0">
              <a:buFontTx/>
              <a:buChar char="-"/>
              <a:defRPr lang="hu-HU" sz="2400" kern="1200" baseline="0" dirty="0" smtClean="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err="1" smtClean="0"/>
              <a:t>Mintaszöveg</a:t>
            </a:r>
            <a:r>
              <a:rPr lang="cs-CZ" dirty="0" smtClean="0"/>
              <a:t> </a:t>
            </a:r>
            <a:r>
              <a:rPr lang="cs-CZ" dirty="0" err="1" smtClean="0"/>
              <a:t>szerkesztése</a:t>
            </a:r>
            <a:endParaRPr lang="cs-CZ" dirty="0" smtClean="0"/>
          </a:p>
          <a:p>
            <a:pPr lvl="1"/>
            <a:r>
              <a:rPr lang="cs-CZ" dirty="0" err="1" smtClean="0"/>
              <a:t>Második</a:t>
            </a:r>
            <a:r>
              <a:rPr lang="cs-CZ" dirty="0" smtClean="0"/>
              <a:t> </a:t>
            </a:r>
            <a:r>
              <a:rPr lang="cs-CZ" dirty="0" err="1" smtClean="0"/>
              <a:t>szint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321101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diagrams on slide MOL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ím 8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72560" cy="714380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cs-CZ" dirty="0" err="1" smtClean="0"/>
              <a:t>Mintacím</a:t>
            </a:r>
            <a:r>
              <a:rPr lang="cs-CZ" dirty="0" smtClean="0"/>
              <a:t> </a:t>
            </a:r>
            <a:r>
              <a:rPr lang="cs-CZ" dirty="0" err="1" smtClean="0"/>
              <a:t>szerkesztése</a:t>
            </a:r>
            <a:endParaRPr lang="cs-CZ" dirty="0"/>
          </a:p>
        </p:txBody>
      </p:sp>
      <p:sp>
        <p:nvSpPr>
          <p:cNvPr id="17" name="Diagram helye 16"/>
          <p:cNvSpPr>
            <a:spLocks noGrp="1"/>
          </p:cNvSpPr>
          <p:nvPr>
            <p:ph type="chart" sz="quarter" idx="10"/>
          </p:nvPr>
        </p:nvSpPr>
        <p:spPr>
          <a:xfrm>
            <a:off x="214282" y="2000240"/>
            <a:ext cx="4000528" cy="421481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18" name="Szöveg helye 3"/>
          <p:cNvSpPr>
            <a:spLocks noGrp="1"/>
          </p:cNvSpPr>
          <p:nvPr>
            <p:ph type="body" sz="half" idx="2"/>
          </p:nvPr>
        </p:nvSpPr>
        <p:spPr>
          <a:xfrm>
            <a:off x="214282" y="1071546"/>
            <a:ext cx="8572560" cy="85725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Blip>
                <a:blip r:embed="rId2"/>
              </a:buBlip>
              <a:defRPr sz="2400" b="1" baseline="0"/>
            </a:lvl1pPr>
            <a:lvl2pPr marL="457200" indent="0">
              <a:buFontTx/>
              <a:buChar char="-"/>
              <a:defRPr lang="hu-HU" sz="2400" kern="1200" baseline="0" dirty="0" smtClean="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err="1" smtClean="0"/>
              <a:t>Mintaszöveg</a:t>
            </a:r>
            <a:r>
              <a:rPr lang="cs-CZ" dirty="0" smtClean="0"/>
              <a:t> </a:t>
            </a:r>
            <a:r>
              <a:rPr lang="cs-CZ" dirty="0" err="1" smtClean="0"/>
              <a:t>szerkesztése</a:t>
            </a:r>
            <a:endParaRPr lang="cs-CZ" dirty="0" smtClean="0"/>
          </a:p>
          <a:p>
            <a:pPr lvl="1"/>
            <a:r>
              <a:rPr lang="cs-CZ" dirty="0" err="1" smtClean="0"/>
              <a:t>Második</a:t>
            </a:r>
            <a:r>
              <a:rPr lang="cs-CZ" dirty="0" smtClean="0"/>
              <a:t> </a:t>
            </a:r>
            <a:r>
              <a:rPr lang="cs-CZ" dirty="0" err="1" smtClean="0"/>
              <a:t>szint</a:t>
            </a:r>
            <a:endParaRPr lang="cs-CZ" dirty="0" smtClean="0"/>
          </a:p>
        </p:txBody>
      </p:sp>
      <p:sp>
        <p:nvSpPr>
          <p:cNvPr id="6" name="Diagram helye 5"/>
          <p:cNvSpPr>
            <a:spLocks noGrp="1"/>
          </p:cNvSpPr>
          <p:nvPr>
            <p:ph type="chart" sz="quarter" idx="11"/>
          </p:nvPr>
        </p:nvSpPr>
        <p:spPr>
          <a:xfrm>
            <a:off x="4429125" y="2000250"/>
            <a:ext cx="4357688" cy="421481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97648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gram and Table on slide - MOL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ím 8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72560" cy="714380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cs-CZ" dirty="0" err="1" smtClean="0"/>
              <a:t>Mintacím</a:t>
            </a:r>
            <a:r>
              <a:rPr lang="cs-CZ" dirty="0" smtClean="0"/>
              <a:t> </a:t>
            </a:r>
            <a:r>
              <a:rPr lang="cs-CZ" dirty="0" err="1" smtClean="0"/>
              <a:t>szerkesztése</a:t>
            </a:r>
            <a:endParaRPr lang="cs-CZ" dirty="0"/>
          </a:p>
        </p:txBody>
      </p:sp>
      <p:sp>
        <p:nvSpPr>
          <p:cNvPr id="17" name="Diagram helye 16"/>
          <p:cNvSpPr>
            <a:spLocks noGrp="1"/>
          </p:cNvSpPr>
          <p:nvPr>
            <p:ph type="chart" sz="quarter" idx="10"/>
          </p:nvPr>
        </p:nvSpPr>
        <p:spPr>
          <a:xfrm>
            <a:off x="214282" y="2000240"/>
            <a:ext cx="4000528" cy="421481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18" name="Szöveg helye 3"/>
          <p:cNvSpPr>
            <a:spLocks noGrp="1"/>
          </p:cNvSpPr>
          <p:nvPr>
            <p:ph type="body" sz="half" idx="2"/>
          </p:nvPr>
        </p:nvSpPr>
        <p:spPr>
          <a:xfrm>
            <a:off x="214282" y="1071546"/>
            <a:ext cx="8572560" cy="85725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Blip>
                <a:blip r:embed="rId2"/>
              </a:buBlip>
              <a:defRPr sz="2400" b="1" baseline="0"/>
            </a:lvl1pPr>
            <a:lvl2pPr marL="457200" indent="0">
              <a:buFontTx/>
              <a:buChar char="-"/>
              <a:defRPr lang="hu-HU" sz="2400" kern="1200" baseline="0" dirty="0" smtClean="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err="1" smtClean="0"/>
              <a:t>Mintaszöveg</a:t>
            </a:r>
            <a:r>
              <a:rPr lang="cs-CZ" dirty="0" smtClean="0"/>
              <a:t> </a:t>
            </a:r>
            <a:r>
              <a:rPr lang="cs-CZ" dirty="0" err="1" smtClean="0"/>
              <a:t>szerkesztése</a:t>
            </a:r>
            <a:endParaRPr lang="cs-CZ" dirty="0" smtClean="0"/>
          </a:p>
          <a:p>
            <a:pPr lvl="1"/>
            <a:r>
              <a:rPr lang="cs-CZ" dirty="0" err="1" smtClean="0"/>
              <a:t>Második</a:t>
            </a:r>
            <a:r>
              <a:rPr lang="cs-CZ" dirty="0" smtClean="0"/>
              <a:t> </a:t>
            </a:r>
            <a:r>
              <a:rPr lang="cs-CZ" dirty="0" err="1" smtClean="0"/>
              <a:t>szint</a:t>
            </a:r>
            <a:endParaRPr lang="cs-CZ" dirty="0" smtClean="0"/>
          </a:p>
        </p:txBody>
      </p:sp>
      <p:sp>
        <p:nvSpPr>
          <p:cNvPr id="8" name="Táblázat helye 7"/>
          <p:cNvSpPr>
            <a:spLocks noGrp="1"/>
          </p:cNvSpPr>
          <p:nvPr>
            <p:ph type="tbl" sz="quarter" idx="11"/>
          </p:nvPr>
        </p:nvSpPr>
        <p:spPr>
          <a:xfrm>
            <a:off x="4357688" y="2000250"/>
            <a:ext cx="4429125" cy="421481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19559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m or animation on slide - MOL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ím 8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72560" cy="714380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cs-CZ" dirty="0" err="1" smtClean="0"/>
              <a:t>Mintacím</a:t>
            </a:r>
            <a:r>
              <a:rPr lang="cs-CZ" dirty="0" smtClean="0"/>
              <a:t> </a:t>
            </a:r>
            <a:r>
              <a:rPr lang="cs-CZ" dirty="0" err="1" smtClean="0"/>
              <a:t>szerkesztése</a:t>
            </a:r>
            <a:endParaRPr lang="cs-CZ" dirty="0"/>
          </a:p>
        </p:txBody>
      </p:sp>
      <p:sp>
        <p:nvSpPr>
          <p:cNvPr id="18" name="Szöveg helye 3"/>
          <p:cNvSpPr>
            <a:spLocks noGrp="1"/>
          </p:cNvSpPr>
          <p:nvPr>
            <p:ph type="body" sz="half" idx="2"/>
          </p:nvPr>
        </p:nvSpPr>
        <p:spPr>
          <a:xfrm>
            <a:off x="214282" y="1071546"/>
            <a:ext cx="8572560" cy="85725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Blip>
                <a:blip r:embed="rId2"/>
              </a:buBlip>
              <a:defRPr sz="2400" b="1" baseline="0"/>
            </a:lvl1pPr>
            <a:lvl2pPr marL="457200" indent="0">
              <a:buFontTx/>
              <a:buChar char="-"/>
              <a:defRPr lang="hu-HU" sz="2400" kern="1200" baseline="0" dirty="0" smtClean="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err="1" smtClean="0"/>
              <a:t>Mintaszöveg</a:t>
            </a:r>
            <a:r>
              <a:rPr lang="cs-CZ" dirty="0" smtClean="0"/>
              <a:t> </a:t>
            </a:r>
            <a:r>
              <a:rPr lang="cs-CZ" dirty="0" err="1" smtClean="0"/>
              <a:t>szerkesztése</a:t>
            </a:r>
            <a:endParaRPr lang="cs-CZ" dirty="0" smtClean="0"/>
          </a:p>
          <a:p>
            <a:pPr lvl="1"/>
            <a:r>
              <a:rPr lang="cs-CZ" dirty="0" err="1" smtClean="0"/>
              <a:t>Második</a:t>
            </a:r>
            <a:r>
              <a:rPr lang="cs-CZ" dirty="0" smtClean="0"/>
              <a:t> </a:t>
            </a:r>
            <a:r>
              <a:rPr lang="cs-CZ" dirty="0" err="1" smtClean="0"/>
              <a:t>szint</a:t>
            </a:r>
            <a:endParaRPr lang="cs-CZ" dirty="0" smtClean="0"/>
          </a:p>
        </p:txBody>
      </p:sp>
      <p:sp>
        <p:nvSpPr>
          <p:cNvPr id="7" name="Médiafájl helye 6"/>
          <p:cNvSpPr>
            <a:spLocks noGrp="1"/>
          </p:cNvSpPr>
          <p:nvPr>
            <p:ph type="media" sz="quarter" idx="10"/>
          </p:nvPr>
        </p:nvSpPr>
        <p:spPr>
          <a:xfrm>
            <a:off x="214313" y="2071688"/>
            <a:ext cx="8572500" cy="4143375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24315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pictures 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 helye 3"/>
          <p:cNvSpPr>
            <a:spLocks noGrp="1"/>
          </p:cNvSpPr>
          <p:nvPr>
            <p:ph type="body" sz="half" idx="2"/>
          </p:nvPr>
        </p:nvSpPr>
        <p:spPr>
          <a:xfrm>
            <a:off x="162256" y="1037276"/>
            <a:ext cx="7267264" cy="7143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Blip>
                <a:blip r:embed="rId2"/>
              </a:buBlip>
              <a:defRPr sz="2400" b="1" baseline="0"/>
            </a:lvl1pPr>
            <a:lvl2pPr marL="457200" indent="0">
              <a:buFontTx/>
              <a:buChar char="-"/>
              <a:defRPr lang="hu-HU" sz="2400" kern="1200" baseline="0" dirty="0" smtClean="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err="1" smtClean="0"/>
              <a:t>Mintaszöveg</a:t>
            </a:r>
            <a:r>
              <a:rPr lang="cs-CZ" dirty="0" smtClean="0"/>
              <a:t> </a:t>
            </a:r>
            <a:r>
              <a:rPr lang="cs-CZ" dirty="0" err="1" smtClean="0"/>
              <a:t>szerkesztése</a:t>
            </a:r>
            <a:endParaRPr lang="cs-CZ" dirty="0" smtClean="0"/>
          </a:p>
        </p:txBody>
      </p:sp>
      <p:sp>
        <p:nvSpPr>
          <p:cNvPr id="9" name="Kép helye 2"/>
          <p:cNvSpPr>
            <a:spLocks noGrp="1"/>
          </p:cNvSpPr>
          <p:nvPr>
            <p:ph type="pic" idx="1"/>
          </p:nvPr>
        </p:nvSpPr>
        <p:spPr>
          <a:xfrm>
            <a:off x="5572132" y="1928802"/>
            <a:ext cx="3571868" cy="4071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10" name="Kép helye 2"/>
          <p:cNvSpPr>
            <a:spLocks noGrp="1"/>
          </p:cNvSpPr>
          <p:nvPr>
            <p:ph type="pic" idx="10"/>
          </p:nvPr>
        </p:nvSpPr>
        <p:spPr>
          <a:xfrm>
            <a:off x="2928926" y="1928802"/>
            <a:ext cx="2643174" cy="4071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11" name="Kép helye 2"/>
          <p:cNvSpPr>
            <a:spLocks noGrp="1"/>
          </p:cNvSpPr>
          <p:nvPr>
            <p:ph type="pic" idx="11"/>
          </p:nvPr>
        </p:nvSpPr>
        <p:spPr>
          <a:xfrm>
            <a:off x="0" y="1928802"/>
            <a:ext cx="2928926" cy="4071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12" name="Cím 8"/>
          <p:cNvSpPr>
            <a:spLocks noGrp="1"/>
          </p:cNvSpPr>
          <p:nvPr>
            <p:ph type="title"/>
          </p:nvPr>
        </p:nvSpPr>
        <p:spPr>
          <a:xfrm>
            <a:off x="161014" y="214290"/>
            <a:ext cx="7286676" cy="714380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cs-CZ" dirty="0" err="1" smtClean="0"/>
              <a:t>Mintacím</a:t>
            </a:r>
            <a:r>
              <a:rPr lang="cs-CZ" dirty="0" smtClean="0"/>
              <a:t> </a:t>
            </a:r>
            <a:r>
              <a:rPr lang="cs-CZ" dirty="0" err="1" smtClean="0"/>
              <a:t>szerkesztése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2781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95509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3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0" r="9550"/>
          <a:stretch/>
        </p:blipFill>
        <p:spPr bwMode="auto">
          <a:xfrm>
            <a:off x="-2340" y="8545"/>
            <a:ext cx="9906000" cy="684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4076" y="1701870"/>
            <a:ext cx="5516580" cy="1944688"/>
          </a:xfrm>
        </p:spPr>
        <p:txBody>
          <a:bodyPr/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cs-CZ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54075" y="4082423"/>
            <a:ext cx="7605713" cy="1030410"/>
          </a:xfrm>
        </p:spPr>
        <p:txBody>
          <a:bodyPr wrap="square">
            <a:spAutoFit/>
          </a:bodyPr>
          <a:lstStyle>
            <a:lvl1pPr marL="0" indent="0">
              <a:buNone/>
              <a:tabLst/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cs-CZ" dirty="0" err="1" smtClean="0"/>
              <a:t>Formatvorlage</a:t>
            </a:r>
            <a:r>
              <a:rPr lang="cs-CZ" dirty="0" smtClean="0"/>
              <a:t> des </a:t>
            </a:r>
            <a:r>
              <a:rPr lang="cs-CZ" dirty="0" err="1" smtClean="0"/>
              <a:t>Untertitelmasters</a:t>
            </a:r>
            <a:r>
              <a:rPr lang="cs-CZ" dirty="0" smtClean="0"/>
              <a:t> durch </a:t>
            </a:r>
            <a:r>
              <a:rPr lang="cs-CZ" dirty="0" err="1" smtClean="0"/>
              <a:t>Klicken</a:t>
            </a:r>
            <a:r>
              <a:rPr lang="cs-CZ" dirty="0" smtClean="0"/>
              <a:t> </a:t>
            </a:r>
            <a:r>
              <a:rPr lang="cs-CZ" dirty="0" err="1" smtClean="0"/>
              <a:t>bearbeiten</a:t>
            </a:r>
            <a:endParaRPr lang="cs-CZ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1"/>
          </p:nvPr>
        </p:nvSpPr>
        <p:spPr>
          <a:xfrm>
            <a:off x="9024938" y="6923316"/>
            <a:ext cx="119062" cy="3077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200" b="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pPr>
              <a:buClr>
                <a:srgbClr val="878787"/>
              </a:buClr>
            </a:pPr>
            <a:fld id="{01940DDA-0656-452C-A408-68789653BD9B}" type="slidenum">
              <a:rPr lang="cs-CZ" smtClean="0"/>
              <a:pPr>
                <a:buClr>
                  <a:srgbClr val="878787"/>
                </a:buClr>
              </a:pPr>
              <a:t>‹#›</a:t>
            </a:fld>
            <a:endParaRPr lang="cs-CZ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2"/>
          </p:nvPr>
        </p:nvSpPr>
        <p:spPr>
          <a:xfrm>
            <a:off x="7743825" y="6923316"/>
            <a:ext cx="1262063" cy="3077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200" b="0" kern="1200" smtClean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buClr>
                <a:srgbClr val="878787"/>
              </a:buClr>
            </a:pPr>
            <a:endParaRPr lang="cs-CZ" dirty="0"/>
          </a:p>
        </p:txBody>
      </p:sp>
      <p:sp>
        <p:nvSpPr>
          <p:cNvPr id="9" name="Location, date"/>
          <p:cNvSpPr>
            <a:spLocks noGrp="1"/>
          </p:cNvSpPr>
          <p:nvPr>
            <p:ph type="body" sz="quarter" idx="14" hasCustomPrompt="1"/>
          </p:nvPr>
        </p:nvSpPr>
        <p:spPr>
          <a:xfrm>
            <a:off x="854075" y="6092825"/>
            <a:ext cx="7605713" cy="243272"/>
          </a:xfrm>
        </p:spPr>
        <p:txBody>
          <a:bodyPr/>
          <a:lstStyle>
            <a:lvl1pPr marL="0" indent="0">
              <a:lnSpc>
                <a:spcPct val="93000"/>
              </a:lnSpc>
              <a:spcBef>
                <a:spcPts val="0"/>
              </a:spcBef>
              <a:defRPr sz="17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cs-CZ" dirty="0" err="1" smtClean="0"/>
              <a:t>Location</a:t>
            </a:r>
            <a:r>
              <a:rPr lang="cs-CZ" dirty="0" smtClean="0"/>
              <a:t>, </a:t>
            </a:r>
            <a:r>
              <a:rPr lang="cs-CZ" dirty="0" err="1" smtClean="0"/>
              <a:t>date</a:t>
            </a:r>
            <a:r>
              <a:rPr lang="cs-CZ" dirty="0" smtClean="0"/>
              <a:t> of </a:t>
            </a:r>
            <a:r>
              <a:rPr lang="cs-CZ" dirty="0" err="1" smtClean="0"/>
              <a:t>presentation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517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s Text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684215" y="1700213"/>
            <a:ext cx="7775575" cy="3319883"/>
          </a:xfrm>
        </p:spPr>
        <p:txBody>
          <a:bodyPr wrap="square">
            <a:spAutoFit/>
          </a:bodyPr>
          <a:lstStyle>
            <a:lvl1pPr marL="360000" indent="-360000">
              <a:spcBef>
                <a:spcPts val="2000"/>
              </a:spcBef>
              <a:tabLst>
                <a:tab pos="7761288" algn="r"/>
              </a:tabLst>
              <a:defRPr b="1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720000" indent="-360000">
              <a:spcBef>
                <a:spcPts val="600"/>
              </a:spcBef>
              <a:buNone/>
              <a:tabLst>
                <a:tab pos="7761288" algn="r"/>
              </a:tabLst>
              <a:defRPr b="0">
                <a:solidFill>
                  <a:schemeClr val="tx1"/>
                </a:solidFill>
              </a:defRPr>
            </a:lvl2pPr>
            <a:lvl3pPr marL="1260000" indent="-540000">
              <a:spcBef>
                <a:spcPts val="0"/>
              </a:spcBef>
              <a:buNone/>
              <a:tabLst>
                <a:tab pos="7761288" algn="r"/>
              </a:tabLst>
              <a:defRPr>
                <a:solidFill>
                  <a:schemeClr val="tx1"/>
                </a:solidFill>
              </a:defRPr>
            </a:lvl3pPr>
            <a:lvl4pPr marL="1255713" indent="-534988">
              <a:buNone/>
              <a:tabLst>
                <a:tab pos="8521700" algn="r"/>
              </a:tabLst>
              <a:defRPr/>
            </a:lvl4pPr>
            <a:lvl5pPr>
              <a:buNone/>
              <a:defRPr/>
            </a:lvl5pPr>
          </a:lstStyle>
          <a:p>
            <a:pPr lvl="0"/>
            <a:r>
              <a:rPr lang="cs-CZ" dirty="0" smtClean="0"/>
              <a:t>A.	xxx	xx</a:t>
            </a:r>
          </a:p>
          <a:p>
            <a:pPr lvl="0"/>
            <a:r>
              <a:rPr lang="cs-CZ" dirty="0" smtClean="0"/>
              <a:t>B.	xxx	xx</a:t>
            </a:r>
          </a:p>
          <a:p>
            <a:pPr lvl="1"/>
            <a:r>
              <a:rPr lang="cs-CZ" dirty="0" smtClean="0"/>
              <a:t>1.	xxx	xx</a:t>
            </a:r>
          </a:p>
          <a:p>
            <a:pPr lvl="1"/>
            <a:r>
              <a:rPr lang="cs-CZ" dirty="0" smtClean="0"/>
              <a:t>2.	xxx	xx</a:t>
            </a:r>
          </a:p>
          <a:p>
            <a:pPr lvl="2"/>
            <a:r>
              <a:rPr lang="cs-CZ" dirty="0" smtClean="0"/>
              <a:t>2.1	xxx	xx</a:t>
            </a:r>
          </a:p>
          <a:p>
            <a:pPr lvl="2"/>
            <a:r>
              <a:rPr lang="cs-CZ" dirty="0" smtClean="0"/>
              <a:t>2.2	xxx	xx</a:t>
            </a:r>
          </a:p>
          <a:p>
            <a:pPr lvl="0"/>
            <a:r>
              <a:rPr lang="cs-CZ" dirty="0" smtClean="0"/>
              <a:t>C.	xxx	xx</a:t>
            </a:r>
          </a:p>
          <a:p>
            <a:pPr lvl="1"/>
            <a:r>
              <a:rPr lang="cs-CZ" dirty="0" smtClean="0"/>
              <a:t>1.	xxx	xx</a:t>
            </a:r>
          </a:p>
          <a:p>
            <a:pPr lvl="2"/>
            <a:r>
              <a:rPr lang="cs-CZ" dirty="0" smtClean="0"/>
              <a:t>1.1	xxx	xx</a:t>
            </a:r>
          </a:p>
        </p:txBody>
      </p:sp>
      <p:sp>
        <p:nvSpPr>
          <p:cNvPr id="4" name="Contents Title"/>
          <p:cNvSpPr txBox="1">
            <a:spLocks/>
          </p:cNvSpPr>
          <p:nvPr userDrawn="1"/>
        </p:nvSpPr>
        <p:spPr>
          <a:xfrm>
            <a:off x="684213" y="510496"/>
            <a:ext cx="7775575" cy="44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93000"/>
              </a:lnSpc>
              <a:defRPr/>
            </a:lvl1pPr>
          </a:lstStyle>
          <a:p>
            <a:pPr fontAlgn="auto">
              <a:spcAft>
                <a:spcPts val="0"/>
              </a:spcAft>
              <a:buClrTx/>
              <a:buFontTx/>
              <a:buNone/>
              <a:tabLst>
                <a:tab pos="7772400" algn="r"/>
              </a:tabLst>
              <a:defRPr/>
            </a:pPr>
            <a:r>
              <a:rPr lang="cs-CZ" altLang="de-DE" sz="3000" dirty="0" smtClean="0">
                <a:solidFill>
                  <a:srgbClr val="EB2E34"/>
                </a:solidFill>
                <a:latin typeface="Calibri"/>
                <a:ea typeface="+mj-ea"/>
                <a:cs typeface="Arial" pitchFamily="34" charset="0"/>
              </a:rPr>
              <a:t>Agenda	</a:t>
            </a:r>
            <a:r>
              <a:rPr lang="cs-CZ" altLang="de-DE" sz="3000" dirty="0" err="1" smtClean="0">
                <a:solidFill>
                  <a:srgbClr val="EB2E34"/>
                </a:solidFill>
                <a:latin typeface="Calibri"/>
                <a:ea typeface="+mj-ea"/>
                <a:cs typeface="Arial" pitchFamily="34" charset="0"/>
              </a:rPr>
              <a:t>Page</a:t>
            </a:r>
            <a:endParaRPr lang="cs-CZ" altLang="de-DE" sz="3000" dirty="0">
              <a:solidFill>
                <a:srgbClr val="EB2E34"/>
              </a:solidFill>
              <a:latin typeface="Calibri"/>
              <a:ea typeface="+mj-ea"/>
              <a:cs typeface="Arial" pitchFamily="34" charset="0"/>
            </a:endParaRPr>
          </a:p>
        </p:txBody>
      </p:sp>
      <p:sp>
        <p:nvSpPr>
          <p:cNvPr id="5" name="Title"/>
          <p:cNvSpPr txBox="1">
            <a:spLocks/>
          </p:cNvSpPr>
          <p:nvPr userDrawn="1">
            <p:custDataLst>
              <p:tags r:id="rId2"/>
            </p:custDataLst>
          </p:nvPr>
        </p:nvSpPr>
        <p:spPr bwMode="gray">
          <a:xfrm>
            <a:off x="1552575" y="510496"/>
            <a:ext cx="971532" cy="4475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r">
              <a:lnSpc>
                <a:spcPct val="93000"/>
              </a:lnSpc>
              <a:tabLst>
                <a:tab pos="971550" algn="r"/>
              </a:tabLst>
              <a:defRPr/>
            </a:lvl1pPr>
          </a:lstStyle>
          <a:p>
            <a:pPr eaLnBrk="0" hangingPunct="0">
              <a:spcAft>
                <a:spcPct val="0"/>
              </a:spcAft>
              <a:buClrTx/>
              <a:buFontTx/>
              <a:buNone/>
              <a:defRPr/>
            </a:pPr>
            <a:r>
              <a:rPr lang="cs-CZ" sz="3000" kern="0" dirty="0" smtClean="0">
                <a:solidFill>
                  <a:srgbClr val="EB2E34"/>
                </a:solidFill>
                <a:latin typeface="Calibri"/>
                <a:ea typeface="+mj-ea"/>
                <a:cs typeface="Arial"/>
              </a:rPr>
              <a:t>  </a:t>
            </a:r>
            <a:endParaRPr lang="cs-CZ" sz="3000" kern="0" dirty="0">
              <a:solidFill>
                <a:srgbClr val="EB2E34"/>
              </a:solidFill>
              <a:latin typeface="Calibri"/>
              <a:ea typeface="+mj-ea"/>
              <a:cs typeface="Arial"/>
            </a:endParaRP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>
          <a:xfrm>
            <a:off x="9024938" y="6923316"/>
            <a:ext cx="119062" cy="3077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200" b="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pPr>
              <a:buClr>
                <a:srgbClr val="878787"/>
              </a:buClr>
            </a:pPr>
            <a:fld id="{01940DDA-0656-452C-A408-68789653BD9B}" type="slidenum">
              <a:rPr lang="cs-CZ" smtClean="0"/>
              <a:pPr>
                <a:buClr>
                  <a:srgbClr val="878787"/>
                </a:buClr>
              </a:pPr>
              <a:t>‹#›</a:t>
            </a:fld>
            <a:endParaRPr lang="cs-CZ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2"/>
            <p:custDataLst>
              <p:tags r:id="rId4"/>
            </p:custDataLst>
          </p:nvPr>
        </p:nvSpPr>
        <p:spPr>
          <a:xfrm>
            <a:off x="7743825" y="6923316"/>
            <a:ext cx="1262063" cy="3077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200" b="0" kern="1200" smtClean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buClr>
                <a:srgbClr val="878787"/>
              </a:buClr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8042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98123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5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"/>
          <p:cNvSpPr>
            <a:spLocks noGrp="1"/>
          </p:cNvSpPr>
          <p:nvPr>
            <p:ph type="sldNum" sz="quarter" idx="11"/>
          </p:nvPr>
        </p:nvSpPr>
        <p:spPr>
          <a:xfrm>
            <a:off x="9024938" y="6923316"/>
            <a:ext cx="119062" cy="3077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200" b="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pPr>
              <a:buClr>
                <a:srgbClr val="878787"/>
              </a:buClr>
            </a:pPr>
            <a:fld id="{01940DDA-0656-452C-A408-68789653BD9B}" type="slidenum">
              <a:rPr lang="cs-CZ" smtClean="0"/>
              <a:pPr>
                <a:buClr>
                  <a:srgbClr val="878787"/>
                </a:buClr>
              </a:pPr>
              <a:t>‹#›</a:t>
            </a:fld>
            <a:endParaRPr lang="cs-CZ" dirty="0"/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12"/>
          </p:nvPr>
        </p:nvSpPr>
        <p:spPr>
          <a:xfrm>
            <a:off x="7743825" y="6923316"/>
            <a:ext cx="1262063" cy="3077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200" b="0" kern="1200" smtClean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buClr>
                <a:srgbClr val="878787"/>
              </a:buClr>
            </a:pP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0" r="9550" b="41883"/>
          <a:stretch/>
        </p:blipFill>
        <p:spPr bwMode="auto">
          <a:xfrm>
            <a:off x="-2340" y="2430198"/>
            <a:ext cx="9146340" cy="367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05" t="74547" r="9551" b="5135"/>
          <a:stretch/>
        </p:blipFill>
        <p:spPr bwMode="auto">
          <a:xfrm flipV="1">
            <a:off x="6307273" y="0"/>
            <a:ext cx="2836726" cy="1391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0"/>
            <a:ext cx="9144000" cy="6409346"/>
          </a:xfrm>
          <a:prstGeom prst="rect">
            <a:avLst/>
          </a:prstGeom>
          <a:solidFill>
            <a:schemeClr val="bg1">
              <a:alpha val="5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Clr>
                <a:srgbClr val="878787"/>
              </a:buClr>
              <a:buFont typeface="Arial" charset="0"/>
              <a:buNone/>
            </a:pPr>
            <a:endParaRPr lang="cs-CZ" sz="14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84213" y="1707924"/>
            <a:ext cx="7775575" cy="479841"/>
          </a:xfrm>
        </p:spPr>
        <p:txBody>
          <a:bodyPr tIns="0">
            <a:spAutoFit/>
          </a:bodyPr>
          <a:lstStyle>
            <a:lvl1pPr marL="903288" indent="-903288"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A.	</a:t>
            </a:r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3220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s Text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684215" y="1700213"/>
            <a:ext cx="7775575" cy="3319883"/>
          </a:xfrm>
        </p:spPr>
        <p:txBody>
          <a:bodyPr wrap="square">
            <a:spAutoFit/>
          </a:bodyPr>
          <a:lstStyle>
            <a:lvl1pPr marL="360000" indent="-360000">
              <a:spcBef>
                <a:spcPts val="2000"/>
              </a:spcBef>
              <a:tabLst>
                <a:tab pos="7761288" algn="r"/>
              </a:tabLst>
              <a:defRPr b="1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720000" indent="-360000">
              <a:spcBef>
                <a:spcPts val="600"/>
              </a:spcBef>
              <a:buNone/>
              <a:tabLst>
                <a:tab pos="7761288" algn="r"/>
              </a:tabLst>
              <a:defRPr b="0">
                <a:solidFill>
                  <a:schemeClr val="tx1"/>
                </a:solidFill>
              </a:defRPr>
            </a:lvl2pPr>
            <a:lvl3pPr marL="1260000" indent="-540000">
              <a:spcBef>
                <a:spcPts val="0"/>
              </a:spcBef>
              <a:buNone/>
              <a:tabLst>
                <a:tab pos="7761288" algn="r"/>
              </a:tabLst>
              <a:defRPr>
                <a:solidFill>
                  <a:schemeClr val="tx1"/>
                </a:solidFill>
              </a:defRPr>
            </a:lvl3pPr>
            <a:lvl4pPr marL="1255713" indent="-534988">
              <a:buNone/>
              <a:tabLst>
                <a:tab pos="8521700" algn="r"/>
              </a:tabLst>
              <a:defRPr/>
            </a:lvl4pPr>
            <a:lvl5pPr>
              <a:buNone/>
              <a:defRPr/>
            </a:lvl5pPr>
          </a:lstStyle>
          <a:p>
            <a:pPr lvl="0"/>
            <a:r>
              <a:rPr lang="cs-CZ" dirty="0" smtClean="0"/>
              <a:t>A.	xxx	xx</a:t>
            </a:r>
          </a:p>
          <a:p>
            <a:pPr lvl="0"/>
            <a:r>
              <a:rPr lang="cs-CZ" dirty="0" smtClean="0"/>
              <a:t>B.	xxx	xx</a:t>
            </a:r>
          </a:p>
          <a:p>
            <a:pPr lvl="1"/>
            <a:r>
              <a:rPr lang="cs-CZ" dirty="0" smtClean="0"/>
              <a:t>1.	xxx	xx</a:t>
            </a:r>
          </a:p>
          <a:p>
            <a:pPr lvl="1"/>
            <a:r>
              <a:rPr lang="cs-CZ" dirty="0" smtClean="0"/>
              <a:t>2.	xxx	xx</a:t>
            </a:r>
          </a:p>
          <a:p>
            <a:pPr lvl="2"/>
            <a:r>
              <a:rPr lang="cs-CZ" dirty="0" smtClean="0"/>
              <a:t>2.1	xxx	xx</a:t>
            </a:r>
          </a:p>
          <a:p>
            <a:pPr lvl="2"/>
            <a:r>
              <a:rPr lang="cs-CZ" dirty="0" smtClean="0"/>
              <a:t>2.2	xxx	xx</a:t>
            </a:r>
          </a:p>
          <a:p>
            <a:pPr lvl="0"/>
            <a:r>
              <a:rPr lang="cs-CZ" dirty="0" smtClean="0"/>
              <a:t>C.	xxx	xx</a:t>
            </a:r>
          </a:p>
          <a:p>
            <a:pPr lvl="1"/>
            <a:r>
              <a:rPr lang="cs-CZ" dirty="0" smtClean="0"/>
              <a:t>1.	xxx	xx</a:t>
            </a:r>
          </a:p>
          <a:p>
            <a:pPr lvl="2"/>
            <a:r>
              <a:rPr lang="cs-CZ" dirty="0" smtClean="0"/>
              <a:t>1.1	xxx	xx</a:t>
            </a:r>
          </a:p>
        </p:txBody>
      </p:sp>
      <p:sp>
        <p:nvSpPr>
          <p:cNvPr id="4" name="Contents Title"/>
          <p:cNvSpPr txBox="1">
            <a:spLocks/>
          </p:cNvSpPr>
          <p:nvPr userDrawn="1"/>
        </p:nvSpPr>
        <p:spPr>
          <a:xfrm>
            <a:off x="684213" y="510496"/>
            <a:ext cx="7775575" cy="44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93000"/>
              </a:lnSpc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772400" algn="r"/>
              </a:tabLst>
              <a:defRPr/>
            </a:pPr>
            <a:r>
              <a:rPr kumimoji="0" lang="cs-CZ" altLang="de-D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Agenda	</a:t>
            </a:r>
            <a:r>
              <a:rPr kumimoji="0" lang="cs-CZ" altLang="de-DE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Page</a:t>
            </a:r>
            <a:endParaRPr kumimoji="0" lang="cs-CZ" altLang="de-DE" sz="30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5" name="Title"/>
          <p:cNvSpPr txBox="1">
            <a:spLocks/>
          </p:cNvSpPr>
          <p:nvPr userDrawn="1">
            <p:custDataLst>
              <p:tags r:id="rId2"/>
            </p:custDataLst>
          </p:nvPr>
        </p:nvSpPr>
        <p:spPr bwMode="gray">
          <a:xfrm>
            <a:off x="1552575" y="510496"/>
            <a:ext cx="971532" cy="4475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r">
              <a:lnSpc>
                <a:spcPct val="93000"/>
              </a:lnSpc>
              <a:tabLst>
                <a:tab pos="971550" algn="r"/>
              </a:tabLst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1550" algn="r"/>
              </a:tabLst>
              <a:defRPr/>
            </a:pPr>
            <a:r>
              <a:rPr kumimoji="0" lang="cs-CZ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Arial"/>
              </a:rPr>
              <a:t>  </a:t>
            </a:r>
            <a:endParaRPr kumimoji="0" lang="cs-CZ" sz="30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Arial"/>
            </a:endParaRP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>
          <a:xfrm>
            <a:off x="9024938" y="6923316"/>
            <a:ext cx="119062" cy="3077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200" b="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fld id="{01940DDA-0656-452C-A408-68789653BD9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2"/>
            <p:custDataLst>
              <p:tags r:id="rId4"/>
            </p:custDataLst>
          </p:nvPr>
        </p:nvSpPr>
        <p:spPr>
          <a:xfrm>
            <a:off x="7743825" y="6923316"/>
            <a:ext cx="1262063" cy="3077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200" b="0" kern="1200" smtClean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cs-CZ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  <a:lvl2pPr>
              <a:tabLst/>
              <a:defRPr/>
            </a:lvl2pPr>
            <a:lvl3pPr>
              <a:tabLst/>
              <a:defRPr/>
            </a:lvl3pPr>
            <a:lvl4pPr>
              <a:tabLst/>
              <a:defRPr/>
            </a:lvl4pPr>
            <a:lvl5pPr>
              <a:defRPr/>
            </a:lvl5pPr>
          </a:lstStyle>
          <a:p>
            <a:pPr lvl="0"/>
            <a:r>
              <a:rPr lang="cs-CZ" dirty="0" err="1" smtClean="0"/>
              <a:t>Textmasterformate</a:t>
            </a:r>
            <a:r>
              <a:rPr lang="cs-CZ" dirty="0" smtClean="0"/>
              <a:t> durch </a:t>
            </a:r>
            <a:r>
              <a:rPr lang="cs-CZ" dirty="0" err="1" smtClean="0"/>
              <a:t>Klicken</a:t>
            </a:r>
            <a:r>
              <a:rPr lang="cs-CZ" dirty="0" smtClean="0"/>
              <a:t> </a:t>
            </a:r>
            <a:r>
              <a:rPr lang="cs-CZ" dirty="0" err="1" smtClean="0"/>
              <a:t>bearbeiten</a:t>
            </a:r>
            <a:endParaRPr lang="cs-CZ" dirty="0" smtClean="0"/>
          </a:p>
          <a:p>
            <a:pPr lvl="1"/>
            <a:r>
              <a:rPr lang="cs-CZ" dirty="0" err="1" smtClean="0"/>
              <a:t>Zweite</a:t>
            </a:r>
            <a:r>
              <a:rPr lang="cs-CZ" dirty="0" smtClean="0"/>
              <a:t> Ebene</a:t>
            </a:r>
          </a:p>
          <a:p>
            <a:pPr lvl="2"/>
            <a:r>
              <a:rPr lang="cs-CZ" dirty="0" err="1" smtClean="0"/>
              <a:t>Dritte</a:t>
            </a:r>
            <a:r>
              <a:rPr lang="cs-CZ" dirty="0" smtClean="0"/>
              <a:t> Ebene</a:t>
            </a:r>
          </a:p>
          <a:p>
            <a:pPr lvl="3"/>
            <a:r>
              <a:rPr lang="cs-CZ" dirty="0" err="1" smtClean="0"/>
              <a:t>Vierte</a:t>
            </a:r>
            <a:r>
              <a:rPr lang="cs-CZ" dirty="0" smtClean="0"/>
              <a:t> Ebene</a:t>
            </a:r>
            <a:endParaRPr lang="cs-CZ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>
          <a:xfrm>
            <a:off x="9024938" y="6923316"/>
            <a:ext cx="119062" cy="3077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200" b="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pPr>
              <a:buClr>
                <a:srgbClr val="878787"/>
              </a:buClr>
            </a:pPr>
            <a:fld id="{01940DDA-0656-452C-A408-68789653BD9B}" type="slidenum">
              <a:rPr lang="cs-CZ" smtClean="0"/>
              <a:pPr>
                <a:buClr>
                  <a:srgbClr val="878787"/>
                </a:buClr>
              </a:pPr>
              <a:t>‹#›</a:t>
            </a:fld>
            <a:endParaRPr lang="cs-CZ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2"/>
            <p:custDataLst>
              <p:tags r:id="rId4"/>
            </p:custDataLst>
          </p:nvPr>
        </p:nvSpPr>
        <p:spPr>
          <a:xfrm>
            <a:off x="7743825" y="6923316"/>
            <a:ext cx="1262063" cy="3077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200" b="0" kern="1200" smtClean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buClr>
                <a:srgbClr val="878787"/>
              </a:buClr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5325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cs-CZ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  <p:custDataLst>
              <p:tags r:id="rId2"/>
            </p:custDataLst>
          </p:nvPr>
        </p:nvSpPr>
        <p:spPr>
          <a:xfrm>
            <a:off x="9024938" y="6923316"/>
            <a:ext cx="119062" cy="3077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200" b="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pPr>
              <a:buClr>
                <a:srgbClr val="878787"/>
              </a:buClr>
            </a:pPr>
            <a:fld id="{01940DDA-0656-452C-A408-68789653BD9B}" type="slidenum">
              <a:rPr lang="cs-CZ" smtClean="0"/>
              <a:pPr>
                <a:buClr>
                  <a:srgbClr val="878787"/>
                </a:buClr>
              </a:pPr>
              <a:t>‹#›</a:t>
            </a:fld>
            <a:endParaRPr lang="cs-CZ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>
          <a:xfrm>
            <a:off x="7743825" y="6923316"/>
            <a:ext cx="1262063" cy="3077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200" b="0" kern="1200" smtClean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buClr>
                <a:srgbClr val="878787"/>
              </a:buClr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225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"/>
          <p:cNvSpPr>
            <a:spLocks noGrp="1"/>
          </p:cNvSpPr>
          <p:nvPr>
            <p:ph type="sldNum" sz="quarter" idx="11"/>
            <p:custDataLst>
              <p:tags r:id="rId1"/>
            </p:custDataLst>
          </p:nvPr>
        </p:nvSpPr>
        <p:spPr>
          <a:xfrm>
            <a:off x="9024938" y="6923316"/>
            <a:ext cx="119062" cy="3077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200" b="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pPr>
              <a:buClr>
                <a:srgbClr val="878787"/>
              </a:buClr>
            </a:pPr>
            <a:fld id="{01940DDA-0656-452C-A408-68789653BD9B}" type="slidenum">
              <a:rPr lang="cs-CZ" smtClean="0"/>
              <a:pPr>
                <a:buClr>
                  <a:srgbClr val="878787"/>
                </a:buClr>
              </a:pPr>
              <a:t>‹#›</a:t>
            </a:fld>
            <a:endParaRPr lang="cs-CZ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2"/>
            <p:custDataLst>
              <p:tags r:id="rId2"/>
            </p:custDataLst>
          </p:nvPr>
        </p:nvSpPr>
        <p:spPr>
          <a:xfrm>
            <a:off x="7743825" y="6923316"/>
            <a:ext cx="1262063" cy="3077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200" b="0" kern="1200" smtClean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buClr>
                <a:srgbClr val="878787"/>
              </a:buClr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33724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322881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7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0" r="9550"/>
          <a:stretch/>
        </p:blipFill>
        <p:spPr bwMode="auto">
          <a:xfrm>
            <a:off x="-2340" y="8545"/>
            <a:ext cx="9906000" cy="684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"/>
          <p:cNvSpPr>
            <a:spLocks noGrp="1"/>
          </p:cNvSpPr>
          <p:nvPr>
            <p:ph type="sldNum" sz="quarter" idx="11"/>
          </p:nvPr>
        </p:nvSpPr>
        <p:spPr>
          <a:xfrm>
            <a:off x="9024938" y="6923316"/>
            <a:ext cx="119062" cy="3077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200" b="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pPr>
              <a:buClr>
                <a:srgbClr val="878787"/>
              </a:buClr>
            </a:pPr>
            <a:fld id="{01940DDA-0656-452C-A408-68789653BD9B}" type="slidenum">
              <a:rPr lang="cs-CZ" smtClean="0"/>
              <a:pPr>
                <a:buClr>
                  <a:srgbClr val="878787"/>
                </a:buClr>
              </a:pPr>
              <a:t>‹#›</a:t>
            </a:fld>
            <a:endParaRPr lang="cs-CZ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2"/>
          </p:nvPr>
        </p:nvSpPr>
        <p:spPr>
          <a:xfrm>
            <a:off x="7743825" y="6923316"/>
            <a:ext cx="1262063" cy="3077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200" b="0" kern="1200" smtClean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buClr>
                <a:srgbClr val="878787"/>
              </a:buClr>
            </a:pPr>
            <a:endParaRPr lang="cs-CZ" dirty="0"/>
          </a:p>
        </p:txBody>
      </p:sp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854076" y="3998756"/>
            <a:ext cx="5516580" cy="1944688"/>
          </a:xfrm>
        </p:spPr>
        <p:txBody>
          <a:bodyPr/>
          <a:lstStyle/>
          <a:p>
            <a:r>
              <a:rPr lang="cs-CZ" dirty="0" err="1" smtClean="0"/>
              <a:t>Together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make </a:t>
            </a:r>
            <a:r>
              <a:rPr lang="cs-CZ" dirty="0" err="1" smtClean="0"/>
              <a:t>it!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28728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678003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4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0" r="9550"/>
          <a:stretch/>
        </p:blipFill>
        <p:spPr bwMode="auto">
          <a:xfrm>
            <a:off x="-2340" y="8545"/>
            <a:ext cx="9906000" cy="684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4076" y="1701870"/>
            <a:ext cx="5516580" cy="1944688"/>
          </a:xfrm>
        </p:spPr>
        <p:txBody>
          <a:bodyPr/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cs-CZ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54075" y="4082423"/>
            <a:ext cx="7605713" cy="1030410"/>
          </a:xfrm>
        </p:spPr>
        <p:txBody>
          <a:bodyPr wrap="square">
            <a:spAutoFit/>
          </a:bodyPr>
          <a:lstStyle>
            <a:lvl1pPr marL="0" indent="0">
              <a:buNone/>
              <a:tabLst/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cs-CZ" dirty="0" err="1" smtClean="0"/>
              <a:t>Formatvorlage</a:t>
            </a:r>
            <a:r>
              <a:rPr lang="cs-CZ" dirty="0" smtClean="0"/>
              <a:t> des </a:t>
            </a:r>
            <a:r>
              <a:rPr lang="cs-CZ" dirty="0" err="1" smtClean="0"/>
              <a:t>Untertitelmasters</a:t>
            </a:r>
            <a:r>
              <a:rPr lang="cs-CZ" dirty="0" smtClean="0"/>
              <a:t> durch </a:t>
            </a:r>
            <a:r>
              <a:rPr lang="cs-CZ" dirty="0" err="1" smtClean="0"/>
              <a:t>Klicken</a:t>
            </a:r>
            <a:r>
              <a:rPr lang="cs-CZ" dirty="0" smtClean="0"/>
              <a:t> </a:t>
            </a:r>
            <a:r>
              <a:rPr lang="cs-CZ" dirty="0" err="1" smtClean="0"/>
              <a:t>bearbeiten</a:t>
            </a:r>
            <a:endParaRPr lang="cs-CZ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1"/>
          </p:nvPr>
        </p:nvSpPr>
        <p:spPr>
          <a:xfrm>
            <a:off x="9024938" y="6923316"/>
            <a:ext cx="119062" cy="3077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200" b="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pPr>
              <a:buClr>
                <a:srgbClr val="878787"/>
              </a:buClr>
            </a:pPr>
            <a:fld id="{01940DDA-0656-452C-A408-68789653BD9B}" type="slidenum">
              <a:rPr lang="cs-CZ" smtClean="0"/>
              <a:pPr>
                <a:buClr>
                  <a:srgbClr val="878787"/>
                </a:buClr>
              </a:pPr>
              <a:t>‹#›</a:t>
            </a:fld>
            <a:endParaRPr lang="cs-CZ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2"/>
          </p:nvPr>
        </p:nvSpPr>
        <p:spPr>
          <a:xfrm>
            <a:off x="7743825" y="6923316"/>
            <a:ext cx="1262063" cy="3077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200" b="0" kern="1200" smtClean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buClr>
                <a:srgbClr val="878787"/>
              </a:buClr>
            </a:pPr>
            <a:endParaRPr lang="cs-CZ" dirty="0"/>
          </a:p>
        </p:txBody>
      </p:sp>
      <p:sp>
        <p:nvSpPr>
          <p:cNvPr id="9" name="Location, date"/>
          <p:cNvSpPr>
            <a:spLocks noGrp="1"/>
          </p:cNvSpPr>
          <p:nvPr>
            <p:ph type="body" sz="quarter" idx="14" hasCustomPrompt="1"/>
          </p:nvPr>
        </p:nvSpPr>
        <p:spPr>
          <a:xfrm>
            <a:off x="854075" y="6092825"/>
            <a:ext cx="7605713" cy="243272"/>
          </a:xfrm>
        </p:spPr>
        <p:txBody>
          <a:bodyPr/>
          <a:lstStyle>
            <a:lvl1pPr marL="0" indent="0">
              <a:lnSpc>
                <a:spcPct val="93000"/>
              </a:lnSpc>
              <a:spcBef>
                <a:spcPts val="0"/>
              </a:spcBef>
              <a:defRPr sz="17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cs-CZ" dirty="0" err="1" smtClean="0"/>
              <a:t>Location</a:t>
            </a:r>
            <a:r>
              <a:rPr lang="cs-CZ" dirty="0" smtClean="0"/>
              <a:t>, </a:t>
            </a:r>
            <a:r>
              <a:rPr lang="cs-CZ" dirty="0" err="1" smtClean="0"/>
              <a:t>date</a:t>
            </a:r>
            <a:r>
              <a:rPr lang="cs-CZ" dirty="0" smtClean="0"/>
              <a:t> of </a:t>
            </a:r>
            <a:r>
              <a:rPr lang="cs-CZ" dirty="0" err="1" smtClean="0"/>
              <a:t>presentation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30870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s Text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684215" y="1700213"/>
            <a:ext cx="7775575" cy="3319883"/>
          </a:xfrm>
        </p:spPr>
        <p:txBody>
          <a:bodyPr wrap="square">
            <a:spAutoFit/>
          </a:bodyPr>
          <a:lstStyle>
            <a:lvl1pPr marL="360000" indent="-360000">
              <a:spcBef>
                <a:spcPts val="2000"/>
              </a:spcBef>
              <a:tabLst>
                <a:tab pos="7761288" algn="r"/>
              </a:tabLst>
              <a:defRPr b="1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720000" indent="-360000">
              <a:spcBef>
                <a:spcPts val="600"/>
              </a:spcBef>
              <a:buNone/>
              <a:tabLst>
                <a:tab pos="7761288" algn="r"/>
              </a:tabLst>
              <a:defRPr b="0">
                <a:solidFill>
                  <a:schemeClr val="tx1"/>
                </a:solidFill>
              </a:defRPr>
            </a:lvl2pPr>
            <a:lvl3pPr marL="1260000" indent="-540000">
              <a:spcBef>
                <a:spcPts val="0"/>
              </a:spcBef>
              <a:buNone/>
              <a:tabLst>
                <a:tab pos="7761288" algn="r"/>
              </a:tabLst>
              <a:defRPr>
                <a:solidFill>
                  <a:schemeClr val="tx1"/>
                </a:solidFill>
              </a:defRPr>
            </a:lvl3pPr>
            <a:lvl4pPr marL="1255713" indent="-534988">
              <a:buNone/>
              <a:tabLst>
                <a:tab pos="8521700" algn="r"/>
              </a:tabLst>
              <a:defRPr/>
            </a:lvl4pPr>
            <a:lvl5pPr>
              <a:buNone/>
              <a:defRPr/>
            </a:lvl5pPr>
          </a:lstStyle>
          <a:p>
            <a:pPr lvl="0"/>
            <a:r>
              <a:rPr lang="cs-CZ" dirty="0" smtClean="0"/>
              <a:t>A.	xxx	xx</a:t>
            </a:r>
          </a:p>
          <a:p>
            <a:pPr lvl="0"/>
            <a:r>
              <a:rPr lang="cs-CZ" dirty="0" smtClean="0"/>
              <a:t>B.	xxx	xx</a:t>
            </a:r>
          </a:p>
          <a:p>
            <a:pPr lvl="1"/>
            <a:r>
              <a:rPr lang="cs-CZ" dirty="0" smtClean="0"/>
              <a:t>1.	xxx	xx</a:t>
            </a:r>
          </a:p>
          <a:p>
            <a:pPr lvl="1"/>
            <a:r>
              <a:rPr lang="cs-CZ" dirty="0" smtClean="0"/>
              <a:t>2.	xxx	xx</a:t>
            </a:r>
          </a:p>
          <a:p>
            <a:pPr lvl="2"/>
            <a:r>
              <a:rPr lang="cs-CZ" dirty="0" smtClean="0"/>
              <a:t>2.1	xxx	xx</a:t>
            </a:r>
          </a:p>
          <a:p>
            <a:pPr lvl="2"/>
            <a:r>
              <a:rPr lang="cs-CZ" dirty="0" smtClean="0"/>
              <a:t>2.2	xxx	xx</a:t>
            </a:r>
          </a:p>
          <a:p>
            <a:pPr lvl="0"/>
            <a:r>
              <a:rPr lang="cs-CZ" dirty="0" smtClean="0"/>
              <a:t>C.	xxx	xx</a:t>
            </a:r>
          </a:p>
          <a:p>
            <a:pPr lvl="1"/>
            <a:r>
              <a:rPr lang="cs-CZ" dirty="0" smtClean="0"/>
              <a:t>1.	xxx	xx</a:t>
            </a:r>
          </a:p>
          <a:p>
            <a:pPr lvl="2"/>
            <a:r>
              <a:rPr lang="cs-CZ" dirty="0" smtClean="0"/>
              <a:t>1.1	xxx	xx</a:t>
            </a:r>
          </a:p>
        </p:txBody>
      </p:sp>
      <p:sp>
        <p:nvSpPr>
          <p:cNvPr id="4" name="Contents Title"/>
          <p:cNvSpPr txBox="1">
            <a:spLocks/>
          </p:cNvSpPr>
          <p:nvPr userDrawn="1"/>
        </p:nvSpPr>
        <p:spPr>
          <a:xfrm>
            <a:off x="684213" y="510496"/>
            <a:ext cx="7775575" cy="44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93000"/>
              </a:lnSpc>
              <a:defRPr/>
            </a:lvl1pPr>
          </a:lstStyle>
          <a:p>
            <a:pPr fontAlgn="auto">
              <a:spcAft>
                <a:spcPts val="0"/>
              </a:spcAft>
              <a:buClrTx/>
              <a:buFontTx/>
              <a:buNone/>
              <a:tabLst>
                <a:tab pos="7772400" algn="r"/>
              </a:tabLst>
              <a:defRPr/>
            </a:pPr>
            <a:r>
              <a:rPr lang="cs-CZ" altLang="de-DE" sz="3000" dirty="0" smtClean="0">
                <a:solidFill>
                  <a:srgbClr val="EB2E34"/>
                </a:solidFill>
                <a:latin typeface="Calibri"/>
                <a:ea typeface="+mj-ea"/>
                <a:cs typeface="Arial" pitchFamily="34" charset="0"/>
              </a:rPr>
              <a:t>Agenda	</a:t>
            </a:r>
            <a:r>
              <a:rPr lang="cs-CZ" altLang="de-DE" sz="3000" dirty="0" err="1" smtClean="0">
                <a:solidFill>
                  <a:srgbClr val="EB2E34"/>
                </a:solidFill>
                <a:latin typeface="Calibri"/>
                <a:ea typeface="+mj-ea"/>
                <a:cs typeface="Arial" pitchFamily="34" charset="0"/>
              </a:rPr>
              <a:t>Page</a:t>
            </a:r>
            <a:endParaRPr lang="cs-CZ" altLang="de-DE" sz="3000" dirty="0">
              <a:solidFill>
                <a:srgbClr val="EB2E34"/>
              </a:solidFill>
              <a:latin typeface="Calibri"/>
              <a:ea typeface="+mj-ea"/>
              <a:cs typeface="Arial" pitchFamily="34" charset="0"/>
            </a:endParaRPr>
          </a:p>
        </p:txBody>
      </p:sp>
      <p:sp>
        <p:nvSpPr>
          <p:cNvPr id="5" name="Title"/>
          <p:cNvSpPr txBox="1">
            <a:spLocks/>
          </p:cNvSpPr>
          <p:nvPr userDrawn="1">
            <p:custDataLst>
              <p:tags r:id="rId2"/>
            </p:custDataLst>
          </p:nvPr>
        </p:nvSpPr>
        <p:spPr bwMode="gray">
          <a:xfrm>
            <a:off x="1552575" y="510496"/>
            <a:ext cx="971532" cy="4475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r">
              <a:lnSpc>
                <a:spcPct val="93000"/>
              </a:lnSpc>
              <a:tabLst>
                <a:tab pos="971550" algn="r"/>
              </a:tabLst>
              <a:defRPr/>
            </a:lvl1pPr>
          </a:lstStyle>
          <a:p>
            <a:pPr eaLnBrk="0" hangingPunct="0">
              <a:spcAft>
                <a:spcPct val="0"/>
              </a:spcAft>
              <a:buClrTx/>
              <a:buFontTx/>
              <a:buNone/>
              <a:defRPr/>
            </a:pPr>
            <a:r>
              <a:rPr lang="cs-CZ" sz="3000" kern="0" dirty="0" smtClean="0">
                <a:solidFill>
                  <a:srgbClr val="EB2E34"/>
                </a:solidFill>
                <a:latin typeface="Calibri"/>
                <a:ea typeface="+mj-ea"/>
                <a:cs typeface="Arial"/>
              </a:rPr>
              <a:t>  </a:t>
            </a:r>
            <a:endParaRPr lang="cs-CZ" sz="3000" kern="0" dirty="0">
              <a:solidFill>
                <a:srgbClr val="EB2E34"/>
              </a:solidFill>
              <a:latin typeface="Calibri"/>
              <a:ea typeface="+mj-ea"/>
              <a:cs typeface="Arial"/>
            </a:endParaRP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>
          <a:xfrm>
            <a:off x="9024938" y="6923316"/>
            <a:ext cx="119062" cy="3077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200" b="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pPr>
              <a:buClr>
                <a:srgbClr val="878787"/>
              </a:buClr>
            </a:pPr>
            <a:fld id="{01940DDA-0656-452C-A408-68789653BD9B}" type="slidenum">
              <a:rPr lang="cs-CZ" smtClean="0"/>
              <a:pPr>
                <a:buClr>
                  <a:srgbClr val="878787"/>
                </a:buClr>
              </a:pPr>
              <a:t>‹#›</a:t>
            </a:fld>
            <a:endParaRPr lang="cs-CZ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2"/>
            <p:custDataLst>
              <p:tags r:id="rId4"/>
            </p:custDataLst>
          </p:nvPr>
        </p:nvSpPr>
        <p:spPr>
          <a:xfrm>
            <a:off x="7743825" y="6923316"/>
            <a:ext cx="1262063" cy="3077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200" b="0" kern="1200" smtClean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buClr>
                <a:srgbClr val="878787"/>
              </a:buClr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0552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689276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"/>
          <p:cNvSpPr>
            <a:spLocks noGrp="1"/>
          </p:cNvSpPr>
          <p:nvPr>
            <p:ph type="sldNum" sz="quarter" idx="11"/>
          </p:nvPr>
        </p:nvSpPr>
        <p:spPr>
          <a:xfrm>
            <a:off x="9024938" y="6923316"/>
            <a:ext cx="119062" cy="3077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200" b="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pPr>
              <a:buClr>
                <a:srgbClr val="878787"/>
              </a:buClr>
            </a:pPr>
            <a:fld id="{01940DDA-0656-452C-A408-68789653BD9B}" type="slidenum">
              <a:rPr lang="cs-CZ" smtClean="0"/>
              <a:pPr>
                <a:buClr>
                  <a:srgbClr val="878787"/>
                </a:buClr>
              </a:pPr>
              <a:t>‹#›</a:t>
            </a:fld>
            <a:endParaRPr lang="cs-CZ" dirty="0"/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12"/>
          </p:nvPr>
        </p:nvSpPr>
        <p:spPr>
          <a:xfrm>
            <a:off x="7743825" y="6923316"/>
            <a:ext cx="1262063" cy="3077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200" b="0" kern="1200" smtClean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buClr>
                <a:srgbClr val="878787"/>
              </a:buClr>
            </a:pP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0" r="9550" b="41883"/>
          <a:stretch/>
        </p:blipFill>
        <p:spPr bwMode="auto">
          <a:xfrm>
            <a:off x="-2340" y="2430198"/>
            <a:ext cx="9146340" cy="367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05" t="74547" r="9551" b="5135"/>
          <a:stretch/>
        </p:blipFill>
        <p:spPr bwMode="auto">
          <a:xfrm flipV="1">
            <a:off x="6307273" y="0"/>
            <a:ext cx="2836726" cy="1391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0"/>
            <a:ext cx="9144000" cy="6409346"/>
          </a:xfrm>
          <a:prstGeom prst="rect">
            <a:avLst/>
          </a:prstGeom>
          <a:solidFill>
            <a:schemeClr val="bg1">
              <a:alpha val="5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Clr>
                <a:srgbClr val="878787"/>
              </a:buClr>
              <a:buFont typeface="Arial" charset="0"/>
              <a:buNone/>
            </a:pPr>
            <a:endParaRPr lang="cs-CZ" sz="14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84213" y="1707924"/>
            <a:ext cx="7775575" cy="479841"/>
          </a:xfrm>
        </p:spPr>
        <p:txBody>
          <a:bodyPr tIns="0">
            <a:spAutoFit/>
          </a:bodyPr>
          <a:lstStyle>
            <a:lvl1pPr marL="903288" indent="-903288"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A.	</a:t>
            </a:r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71666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cs-CZ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  <a:lvl2pPr>
              <a:tabLst/>
              <a:defRPr/>
            </a:lvl2pPr>
            <a:lvl3pPr>
              <a:tabLst/>
              <a:defRPr/>
            </a:lvl3pPr>
            <a:lvl4pPr>
              <a:tabLst/>
              <a:defRPr/>
            </a:lvl4pPr>
            <a:lvl5pPr>
              <a:defRPr/>
            </a:lvl5pPr>
          </a:lstStyle>
          <a:p>
            <a:pPr lvl="0"/>
            <a:r>
              <a:rPr lang="cs-CZ" dirty="0" err="1" smtClean="0"/>
              <a:t>Textmasterformate</a:t>
            </a:r>
            <a:r>
              <a:rPr lang="cs-CZ" dirty="0" smtClean="0"/>
              <a:t> durch </a:t>
            </a:r>
            <a:r>
              <a:rPr lang="cs-CZ" dirty="0" err="1" smtClean="0"/>
              <a:t>Klicken</a:t>
            </a:r>
            <a:r>
              <a:rPr lang="cs-CZ" dirty="0" smtClean="0"/>
              <a:t> </a:t>
            </a:r>
            <a:r>
              <a:rPr lang="cs-CZ" dirty="0" err="1" smtClean="0"/>
              <a:t>bearbeiten</a:t>
            </a:r>
            <a:endParaRPr lang="cs-CZ" dirty="0" smtClean="0"/>
          </a:p>
          <a:p>
            <a:pPr lvl="1"/>
            <a:r>
              <a:rPr lang="cs-CZ" dirty="0" err="1" smtClean="0"/>
              <a:t>Zweite</a:t>
            </a:r>
            <a:r>
              <a:rPr lang="cs-CZ" dirty="0" smtClean="0"/>
              <a:t> Ebene</a:t>
            </a:r>
          </a:p>
          <a:p>
            <a:pPr lvl="2"/>
            <a:r>
              <a:rPr lang="cs-CZ" dirty="0" err="1" smtClean="0"/>
              <a:t>Dritte</a:t>
            </a:r>
            <a:r>
              <a:rPr lang="cs-CZ" dirty="0" smtClean="0"/>
              <a:t> Ebene</a:t>
            </a:r>
          </a:p>
          <a:p>
            <a:pPr lvl="3"/>
            <a:r>
              <a:rPr lang="cs-CZ" dirty="0" err="1" smtClean="0"/>
              <a:t>Vierte</a:t>
            </a:r>
            <a:r>
              <a:rPr lang="cs-CZ" dirty="0" smtClean="0"/>
              <a:t> Ebene</a:t>
            </a:r>
            <a:endParaRPr lang="cs-CZ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>
          <a:xfrm>
            <a:off x="9024938" y="6923316"/>
            <a:ext cx="119062" cy="3077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200" b="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pPr>
              <a:buClr>
                <a:srgbClr val="878787"/>
              </a:buClr>
            </a:pPr>
            <a:fld id="{01940DDA-0656-452C-A408-68789653BD9B}" type="slidenum">
              <a:rPr lang="cs-CZ" smtClean="0"/>
              <a:pPr>
                <a:buClr>
                  <a:srgbClr val="878787"/>
                </a:buClr>
              </a:pPr>
              <a:t>‹#›</a:t>
            </a:fld>
            <a:endParaRPr lang="cs-CZ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2"/>
            <p:custDataLst>
              <p:tags r:id="rId4"/>
            </p:custDataLst>
          </p:nvPr>
        </p:nvSpPr>
        <p:spPr>
          <a:xfrm>
            <a:off x="7743825" y="6923316"/>
            <a:ext cx="1262063" cy="3077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200" b="0" kern="1200" smtClean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buClr>
                <a:srgbClr val="878787"/>
              </a:buClr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25195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cs-CZ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  <p:custDataLst>
              <p:tags r:id="rId2"/>
            </p:custDataLst>
          </p:nvPr>
        </p:nvSpPr>
        <p:spPr>
          <a:xfrm>
            <a:off x="9024938" y="6923316"/>
            <a:ext cx="119062" cy="3077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200" b="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pPr>
              <a:buClr>
                <a:srgbClr val="878787"/>
              </a:buClr>
            </a:pPr>
            <a:fld id="{01940DDA-0656-452C-A408-68789653BD9B}" type="slidenum">
              <a:rPr lang="cs-CZ" smtClean="0"/>
              <a:pPr>
                <a:buClr>
                  <a:srgbClr val="878787"/>
                </a:buClr>
              </a:pPr>
              <a:t>‹#›</a:t>
            </a:fld>
            <a:endParaRPr lang="cs-CZ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>
          <a:xfrm>
            <a:off x="7743825" y="6923316"/>
            <a:ext cx="1262063" cy="3077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200" b="0" kern="1200" smtClean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buClr>
                <a:srgbClr val="878787"/>
              </a:buClr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747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"/>
          <p:cNvSpPr>
            <a:spLocks noGrp="1"/>
          </p:cNvSpPr>
          <p:nvPr>
            <p:ph type="sldNum" sz="quarter" idx="11"/>
            <p:custDataLst>
              <p:tags r:id="rId1"/>
            </p:custDataLst>
          </p:nvPr>
        </p:nvSpPr>
        <p:spPr>
          <a:xfrm>
            <a:off x="9024938" y="6923316"/>
            <a:ext cx="119062" cy="3077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200" b="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pPr>
              <a:buClr>
                <a:srgbClr val="878787"/>
              </a:buClr>
            </a:pPr>
            <a:fld id="{01940DDA-0656-452C-A408-68789653BD9B}" type="slidenum">
              <a:rPr lang="cs-CZ" smtClean="0"/>
              <a:pPr>
                <a:buClr>
                  <a:srgbClr val="878787"/>
                </a:buClr>
              </a:pPr>
              <a:t>‹#›</a:t>
            </a:fld>
            <a:endParaRPr lang="cs-CZ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2"/>
            <p:custDataLst>
              <p:tags r:id="rId2"/>
            </p:custDataLst>
          </p:nvPr>
        </p:nvSpPr>
        <p:spPr>
          <a:xfrm>
            <a:off x="7743825" y="6923316"/>
            <a:ext cx="1262063" cy="3077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200" b="0" kern="1200" smtClean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buClr>
                <a:srgbClr val="878787"/>
              </a:buClr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5221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841275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92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"/>
          <p:cNvSpPr>
            <a:spLocks noGrp="1"/>
          </p:cNvSpPr>
          <p:nvPr>
            <p:ph type="sldNum" sz="quarter" idx="11"/>
          </p:nvPr>
        </p:nvSpPr>
        <p:spPr>
          <a:xfrm>
            <a:off x="9024938" y="6923316"/>
            <a:ext cx="119062" cy="3077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200" b="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fld id="{01940DDA-0656-452C-A408-68789653BD9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12"/>
          </p:nvPr>
        </p:nvSpPr>
        <p:spPr>
          <a:xfrm>
            <a:off x="7743825" y="6923316"/>
            <a:ext cx="1262063" cy="3077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200" b="0" kern="1200" smtClean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0" r="9550" b="41883"/>
          <a:stretch/>
        </p:blipFill>
        <p:spPr bwMode="auto">
          <a:xfrm>
            <a:off x="-2340" y="2430198"/>
            <a:ext cx="9146340" cy="367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05" t="74547" r="9551" b="5135"/>
          <a:stretch/>
        </p:blipFill>
        <p:spPr bwMode="auto">
          <a:xfrm flipV="1">
            <a:off x="6307273" y="0"/>
            <a:ext cx="2836726" cy="1391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0"/>
            <a:ext cx="9144000" cy="6409346"/>
          </a:xfrm>
          <a:prstGeom prst="rect">
            <a:avLst/>
          </a:prstGeom>
          <a:solidFill>
            <a:schemeClr val="bg1">
              <a:alpha val="5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charset="0"/>
              <a:buNone/>
              <a:tabLst/>
            </a:pP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84213" y="1707924"/>
            <a:ext cx="7775575" cy="479841"/>
          </a:xfrm>
        </p:spPr>
        <p:txBody>
          <a:bodyPr tIns="0">
            <a:spAutoFit/>
          </a:bodyPr>
          <a:lstStyle>
            <a:lvl1pPr marL="903288" indent="-903288"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A.	</a:t>
            </a:r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cs-CZ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3999658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9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0" r="9550"/>
          <a:stretch/>
        </p:blipFill>
        <p:spPr bwMode="auto">
          <a:xfrm>
            <a:off x="-2340" y="8545"/>
            <a:ext cx="9906000" cy="684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"/>
          <p:cNvSpPr>
            <a:spLocks noGrp="1"/>
          </p:cNvSpPr>
          <p:nvPr>
            <p:ph type="sldNum" sz="quarter" idx="11"/>
          </p:nvPr>
        </p:nvSpPr>
        <p:spPr>
          <a:xfrm>
            <a:off x="9024938" y="6923316"/>
            <a:ext cx="119062" cy="3077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200" b="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pPr>
              <a:buClr>
                <a:srgbClr val="878787"/>
              </a:buClr>
            </a:pPr>
            <a:fld id="{01940DDA-0656-452C-A408-68789653BD9B}" type="slidenum">
              <a:rPr lang="cs-CZ" smtClean="0"/>
              <a:pPr>
                <a:buClr>
                  <a:srgbClr val="878787"/>
                </a:buClr>
              </a:pPr>
              <a:t>‹#›</a:t>
            </a:fld>
            <a:endParaRPr lang="cs-CZ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2"/>
          </p:nvPr>
        </p:nvSpPr>
        <p:spPr>
          <a:xfrm>
            <a:off x="7743825" y="6923316"/>
            <a:ext cx="1262063" cy="3077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200" b="0" kern="1200" smtClean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buClr>
                <a:srgbClr val="878787"/>
              </a:buClr>
            </a:pPr>
            <a:endParaRPr lang="cs-CZ" dirty="0"/>
          </a:p>
        </p:txBody>
      </p:sp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854076" y="3998756"/>
            <a:ext cx="5516580" cy="1944688"/>
          </a:xfrm>
        </p:spPr>
        <p:txBody>
          <a:bodyPr/>
          <a:lstStyle/>
          <a:p>
            <a:r>
              <a:rPr lang="cs-CZ" dirty="0" err="1" smtClean="0"/>
              <a:t>Together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make </a:t>
            </a:r>
            <a:r>
              <a:rPr lang="cs-CZ" dirty="0" err="1" smtClean="0"/>
              <a:t>it!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91236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cs-CZ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  <p:custDataLst>
              <p:tags r:id="rId2"/>
            </p:custDataLst>
          </p:nvPr>
        </p:nvSpPr>
        <p:spPr>
          <a:xfrm>
            <a:off x="9024938" y="6923316"/>
            <a:ext cx="119062" cy="3077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200" b="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pPr>
              <a:buClr>
                <a:srgbClr val="878787"/>
              </a:buClr>
            </a:pPr>
            <a:fld id="{01940DDA-0656-452C-A408-68789653BD9B}" type="slidenum">
              <a:rPr lang="cs-CZ" smtClean="0"/>
              <a:pPr>
                <a:buClr>
                  <a:srgbClr val="878787"/>
                </a:buClr>
              </a:pPr>
              <a:t>‹#›</a:t>
            </a:fld>
            <a:endParaRPr lang="cs-CZ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>
          <a:xfrm>
            <a:off x="7743825" y="6923316"/>
            <a:ext cx="1262063" cy="3077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200" b="0" kern="1200" smtClean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buClr>
                <a:srgbClr val="878787"/>
              </a:buClr>
            </a:pPr>
            <a:endParaRPr lang="cs-C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588" y="1588"/>
            <a:ext cx="1588" cy="22819580"/>
          </a:xfrm>
        </p:spPr>
        <p:txBody>
          <a:bodyPr/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6243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cs-CZ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  <a:lvl2pPr>
              <a:tabLst/>
              <a:defRPr/>
            </a:lvl2pPr>
            <a:lvl3pPr>
              <a:tabLst/>
              <a:defRPr/>
            </a:lvl3pPr>
            <a:lvl4pPr>
              <a:tabLst/>
              <a:defRPr/>
            </a:lvl4pPr>
            <a:lvl5pPr>
              <a:defRPr/>
            </a:lvl5pPr>
          </a:lstStyle>
          <a:p>
            <a:pPr lvl="0"/>
            <a:r>
              <a:rPr lang="cs-CZ" dirty="0" err="1" smtClean="0"/>
              <a:t>Textmasterformate</a:t>
            </a:r>
            <a:r>
              <a:rPr lang="cs-CZ" dirty="0" smtClean="0"/>
              <a:t> durch </a:t>
            </a:r>
            <a:r>
              <a:rPr lang="cs-CZ" dirty="0" err="1" smtClean="0"/>
              <a:t>Klicken</a:t>
            </a:r>
            <a:r>
              <a:rPr lang="cs-CZ" dirty="0" smtClean="0"/>
              <a:t> </a:t>
            </a:r>
            <a:r>
              <a:rPr lang="cs-CZ" dirty="0" err="1" smtClean="0"/>
              <a:t>bearbeiten</a:t>
            </a:r>
            <a:endParaRPr lang="cs-CZ" dirty="0" smtClean="0"/>
          </a:p>
          <a:p>
            <a:pPr lvl="1"/>
            <a:r>
              <a:rPr lang="cs-CZ" dirty="0" err="1" smtClean="0"/>
              <a:t>Zweite</a:t>
            </a:r>
            <a:r>
              <a:rPr lang="cs-CZ" dirty="0" smtClean="0"/>
              <a:t> Ebene</a:t>
            </a:r>
          </a:p>
          <a:p>
            <a:pPr lvl="2"/>
            <a:r>
              <a:rPr lang="cs-CZ" dirty="0" err="1" smtClean="0"/>
              <a:t>Dritte</a:t>
            </a:r>
            <a:r>
              <a:rPr lang="cs-CZ" dirty="0" smtClean="0"/>
              <a:t> Ebene</a:t>
            </a:r>
          </a:p>
          <a:p>
            <a:pPr lvl="3"/>
            <a:r>
              <a:rPr lang="cs-CZ" dirty="0" err="1" smtClean="0"/>
              <a:t>Vierte</a:t>
            </a:r>
            <a:r>
              <a:rPr lang="cs-CZ" dirty="0" smtClean="0"/>
              <a:t> Ebene</a:t>
            </a:r>
            <a:endParaRPr lang="cs-CZ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>
          <a:xfrm>
            <a:off x="9024938" y="6923316"/>
            <a:ext cx="119062" cy="3077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200" b="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fld id="{01940DDA-0656-452C-A408-68789653BD9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2"/>
            <p:custDataLst>
              <p:tags r:id="rId4"/>
            </p:custDataLst>
          </p:nvPr>
        </p:nvSpPr>
        <p:spPr>
          <a:xfrm>
            <a:off x="7743825" y="6923316"/>
            <a:ext cx="1262063" cy="3077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200" b="0" kern="1200" smtClean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cs-CZ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  <p:custDataLst>
              <p:tags r:id="rId2"/>
            </p:custDataLst>
          </p:nvPr>
        </p:nvSpPr>
        <p:spPr>
          <a:xfrm>
            <a:off x="9024938" y="6923316"/>
            <a:ext cx="119062" cy="3077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200" b="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fld id="{01940DDA-0656-452C-A408-68789653BD9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>
          <a:xfrm>
            <a:off x="7743825" y="6923316"/>
            <a:ext cx="1262063" cy="3077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200" b="0" kern="1200" smtClean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"/>
          <p:cNvSpPr>
            <a:spLocks noGrp="1"/>
          </p:cNvSpPr>
          <p:nvPr>
            <p:ph type="sldNum" sz="quarter" idx="11"/>
            <p:custDataLst>
              <p:tags r:id="rId1"/>
            </p:custDataLst>
          </p:nvPr>
        </p:nvSpPr>
        <p:spPr>
          <a:xfrm>
            <a:off x="9024938" y="6923316"/>
            <a:ext cx="119062" cy="3077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200" b="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fld id="{01940DDA-0656-452C-A408-68789653BD9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2"/>
            <p:custDataLst>
              <p:tags r:id="rId2"/>
            </p:custDataLst>
          </p:nvPr>
        </p:nvSpPr>
        <p:spPr>
          <a:xfrm>
            <a:off x="7743825" y="6923316"/>
            <a:ext cx="1262063" cy="3077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200" b="0" kern="1200" smtClean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256067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94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0" r="9550"/>
          <a:stretch/>
        </p:blipFill>
        <p:spPr bwMode="auto">
          <a:xfrm>
            <a:off x="-2340" y="8545"/>
            <a:ext cx="9906000" cy="684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"/>
          <p:cNvSpPr>
            <a:spLocks noGrp="1"/>
          </p:cNvSpPr>
          <p:nvPr>
            <p:ph type="sldNum" sz="quarter" idx="11"/>
          </p:nvPr>
        </p:nvSpPr>
        <p:spPr>
          <a:xfrm>
            <a:off x="9024938" y="6923316"/>
            <a:ext cx="119062" cy="3077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200" b="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fld id="{01940DDA-0656-452C-A408-68789653BD9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2"/>
          </p:nvPr>
        </p:nvSpPr>
        <p:spPr>
          <a:xfrm>
            <a:off x="7743825" y="6923316"/>
            <a:ext cx="1262063" cy="3077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200" b="0" kern="1200" smtClean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854076" y="3998756"/>
            <a:ext cx="5516580" cy="1944688"/>
          </a:xfrm>
        </p:spPr>
        <p:txBody>
          <a:bodyPr/>
          <a:lstStyle/>
          <a:p>
            <a:r>
              <a:rPr lang="cs-CZ" dirty="0" err="1" smtClean="0"/>
              <a:t>Together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make </a:t>
            </a:r>
            <a:r>
              <a:rPr lang="cs-CZ" dirty="0" err="1" smtClean="0"/>
              <a:t>it!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1525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- MOL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2" descr="MOLgroupPPTelemek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429375"/>
            <a:ext cx="14287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28596" y="1071546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cs-CZ" dirty="0" err="1" smtClean="0"/>
              <a:t>Mintacím</a:t>
            </a:r>
            <a:r>
              <a:rPr lang="cs-CZ" dirty="0" smtClean="0"/>
              <a:t> </a:t>
            </a:r>
            <a:r>
              <a:rPr lang="cs-CZ" dirty="0" err="1" smtClean="0"/>
              <a:t>szerkesztése</a:t>
            </a:r>
            <a:endParaRPr lang="cs-CZ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28596" y="2562452"/>
            <a:ext cx="7786742" cy="11430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 smtClean="0"/>
              <a:t>Alcím</a:t>
            </a:r>
            <a:r>
              <a:rPr lang="cs-CZ" dirty="0" smtClean="0"/>
              <a:t> </a:t>
            </a:r>
            <a:r>
              <a:rPr lang="cs-CZ" dirty="0" err="1" smtClean="0"/>
              <a:t>mintájának</a:t>
            </a:r>
            <a:r>
              <a:rPr lang="cs-CZ" dirty="0" smtClean="0"/>
              <a:t> </a:t>
            </a:r>
            <a:r>
              <a:rPr lang="cs-CZ" dirty="0" err="1" smtClean="0"/>
              <a:t>szerkesztése</a:t>
            </a:r>
            <a:endParaRPr lang="cs-CZ" dirty="0"/>
          </a:p>
        </p:txBody>
      </p:sp>
      <p:pic>
        <p:nvPicPr>
          <p:cNvPr id="6" name="Kép 5" descr="tetra_giant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61584" y="2143116"/>
            <a:ext cx="4082415" cy="471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97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page - MOL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2" descr="MOLgroupPPTelemek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429375"/>
            <a:ext cx="14287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28596" y="1071546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 dirty="0" err="1" smtClean="0"/>
              <a:t>Mintacím</a:t>
            </a:r>
            <a:r>
              <a:rPr lang="cs-CZ" dirty="0" smtClean="0"/>
              <a:t> </a:t>
            </a:r>
            <a:r>
              <a:rPr lang="cs-CZ" dirty="0" err="1" smtClean="0"/>
              <a:t>szerkesztése</a:t>
            </a:r>
            <a:endParaRPr lang="cs-CZ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28596" y="2562452"/>
            <a:ext cx="7786742" cy="11430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 smtClean="0"/>
              <a:t>Alcím</a:t>
            </a:r>
            <a:r>
              <a:rPr lang="cs-CZ" dirty="0" smtClean="0"/>
              <a:t> </a:t>
            </a:r>
            <a:r>
              <a:rPr lang="cs-CZ" dirty="0" err="1" smtClean="0"/>
              <a:t>mintájának</a:t>
            </a:r>
            <a:r>
              <a:rPr lang="cs-CZ" dirty="0" smtClean="0"/>
              <a:t> </a:t>
            </a:r>
            <a:r>
              <a:rPr lang="cs-CZ" dirty="0" err="1" smtClean="0"/>
              <a:t>szerkesztése</a:t>
            </a:r>
            <a:endParaRPr lang="cs-CZ" dirty="0"/>
          </a:p>
        </p:txBody>
      </p:sp>
      <p:pic>
        <p:nvPicPr>
          <p:cNvPr id="5" name="Kép 4" descr="tetra_giant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61584" y="2143116"/>
            <a:ext cx="4082415" cy="471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08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ags" Target="../tags/tag20.xml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vmlDrawing" Target="../drawings/vmlDrawing5.v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5.emf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oleObject" Target="../embeddings/oleObject5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ags" Target="../tags/tag22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3.png"/><Relationship Id="rId10" Type="http://schemas.openxmlformats.org/officeDocument/2006/relationships/tags" Target="../tags/tag21.xml"/><Relationship Id="rId4" Type="http://schemas.openxmlformats.org/officeDocument/2006/relationships/slideLayout" Target="../slideLayouts/slideLayout20.xml"/><Relationship Id="rId9" Type="http://schemas.openxmlformats.org/officeDocument/2006/relationships/vmlDrawing" Target="../drawings/vmlDrawing6.v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oleObject" Target="../embeddings/oleObject10.bin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ags" Target="../tags/tag40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ags" Target="../tags/tag39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jpeg"/><Relationship Id="rId10" Type="http://schemas.openxmlformats.org/officeDocument/2006/relationships/vmlDrawing" Target="../drawings/vmlDrawing10.v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4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42758540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5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84213" y="499610"/>
            <a:ext cx="7775575" cy="1079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err="1" smtClean="0"/>
              <a:t>Titelmasterformat</a:t>
            </a:r>
            <a:r>
              <a:rPr lang="cs-CZ" dirty="0" smtClean="0"/>
              <a:t> durch </a:t>
            </a:r>
            <a:r>
              <a:rPr lang="cs-CZ" dirty="0" err="1" smtClean="0"/>
              <a:t>Klicken</a:t>
            </a:r>
            <a:r>
              <a:rPr lang="cs-CZ" dirty="0" smtClean="0"/>
              <a:t> </a:t>
            </a:r>
            <a:r>
              <a:rPr lang="cs-CZ" dirty="0" err="1" smtClean="0"/>
              <a:t>bearbeiten</a:t>
            </a:r>
            <a:endParaRPr lang="cs-CZ" dirty="0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4213" y="1700213"/>
            <a:ext cx="7775575" cy="14014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s-CZ" dirty="0" err="1" smtClean="0"/>
              <a:t>Textmasterformate</a:t>
            </a:r>
            <a:r>
              <a:rPr lang="cs-CZ" dirty="0" smtClean="0"/>
              <a:t> durch </a:t>
            </a:r>
            <a:r>
              <a:rPr lang="cs-CZ" dirty="0" err="1" smtClean="0"/>
              <a:t>Klicken</a:t>
            </a:r>
            <a:r>
              <a:rPr lang="cs-CZ" dirty="0" smtClean="0"/>
              <a:t> </a:t>
            </a:r>
            <a:r>
              <a:rPr lang="cs-CZ" dirty="0" err="1" smtClean="0"/>
              <a:t>bearbeiten</a:t>
            </a:r>
            <a:endParaRPr lang="cs-CZ" dirty="0" smtClean="0"/>
          </a:p>
          <a:p>
            <a:pPr lvl="1"/>
            <a:r>
              <a:rPr lang="cs-CZ" dirty="0" err="1" smtClean="0"/>
              <a:t>Zweite</a:t>
            </a:r>
            <a:r>
              <a:rPr lang="cs-CZ" dirty="0" smtClean="0"/>
              <a:t> Ebene</a:t>
            </a:r>
          </a:p>
          <a:p>
            <a:pPr lvl="2"/>
            <a:r>
              <a:rPr lang="cs-CZ" dirty="0" err="1" smtClean="0"/>
              <a:t>Dritte</a:t>
            </a:r>
            <a:r>
              <a:rPr lang="cs-CZ" dirty="0" smtClean="0"/>
              <a:t> Ebene</a:t>
            </a:r>
          </a:p>
          <a:p>
            <a:pPr lvl="3"/>
            <a:r>
              <a:rPr lang="cs-CZ" dirty="0" err="1" smtClean="0"/>
              <a:t>Vierte</a:t>
            </a:r>
            <a:r>
              <a:rPr lang="cs-CZ" dirty="0" smtClean="0"/>
              <a:t> Ebene</a:t>
            </a:r>
          </a:p>
        </p:txBody>
      </p:sp>
      <p:sp>
        <p:nvSpPr>
          <p:cNvPr id="9" name="Source" hidden="1"/>
          <p:cNvSpPr txBox="1"/>
          <p:nvPr/>
        </p:nvSpPr>
        <p:spPr>
          <a:xfrm>
            <a:off x="684213" y="6710121"/>
            <a:ext cx="533800" cy="128818"/>
          </a:xfrm>
          <a:prstGeom prst="rect">
            <a:avLst/>
          </a:prstGeom>
          <a:noFill/>
          <a:ln w="9525">
            <a:noFill/>
          </a:ln>
        </p:spPr>
        <p:txBody>
          <a:bodyPr vert="horz" wrap="none" lIns="0" tIns="0" rIns="0" bIns="0" rtlCol="0" anchor="b" anchorCtr="0">
            <a:spAutoFit/>
          </a:bodyPr>
          <a:lstStyle/>
          <a:p>
            <a:pPr marL="381000" indent="-381000" algn="l">
              <a:lnSpc>
                <a:spcPct val="93000"/>
              </a:lnSpc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</a:pPr>
            <a:r>
              <a:rPr lang="cs-CZ" sz="900" dirty="0" smtClean="0">
                <a:solidFill>
                  <a:srgbClr val="000000"/>
                </a:solidFill>
                <a:latin typeface="+mn-lt"/>
                <a:cs typeface="Arial" pitchFamily="34" charset="0"/>
                <a:sym typeface="Arial"/>
              </a:rPr>
              <a:t>Quelle:	xxx</a:t>
            </a:r>
            <a:endParaRPr lang="cs-CZ" sz="900" dirty="0">
              <a:solidFill>
                <a:srgbClr val="000000"/>
              </a:solidFill>
              <a:latin typeface="+mn-lt"/>
              <a:cs typeface="Arial" pitchFamily="34" charset="0"/>
              <a:sym typeface="Arial"/>
            </a:endParaRPr>
          </a:p>
        </p:txBody>
      </p:sp>
      <p:sp>
        <p:nvSpPr>
          <p:cNvPr id="10" name="Subtitle" hidden="1"/>
          <p:cNvSpPr>
            <a:spLocks noChangeArrowheads="1"/>
          </p:cNvSpPr>
          <p:nvPr/>
        </p:nvSpPr>
        <p:spPr bwMode="gray">
          <a:xfrm>
            <a:off x="684213" y="1700213"/>
            <a:ext cx="7775575" cy="28623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0" algn="l">
              <a:lnSpc>
                <a:spcPct val="93000"/>
              </a:lnSpc>
              <a:spcAft>
                <a:spcPts val="0"/>
              </a:spcAft>
              <a:tabLst>
                <a:tab pos="534988" algn="l"/>
                <a:tab pos="542925" algn="l"/>
                <a:tab pos="809625" algn="l"/>
                <a:tab pos="1076325" algn="l"/>
                <a:tab pos="1343025" algn="l"/>
              </a:tabLst>
              <a:defRPr/>
            </a:pPr>
            <a:r>
              <a:rPr lang="cs-CZ" sz="2000" kern="0" dirty="0" smtClean="0">
                <a:latin typeface="+mn-lt"/>
                <a:cs typeface="Arial"/>
              </a:rPr>
              <a:t>Subtitle</a:t>
            </a:r>
          </a:p>
        </p:txBody>
      </p:sp>
      <p:sp>
        <p:nvSpPr>
          <p:cNvPr id="11" name="Notes" hidden="1"/>
          <p:cNvSpPr txBox="1"/>
          <p:nvPr/>
        </p:nvSpPr>
        <p:spPr>
          <a:xfrm>
            <a:off x="684213" y="6184194"/>
            <a:ext cx="431528" cy="143116"/>
          </a:xfrm>
          <a:prstGeom prst="rect">
            <a:avLst/>
          </a:prstGeom>
          <a:noFill/>
          <a:ln w="9525">
            <a:noFill/>
          </a:ln>
        </p:spPr>
        <p:txBody>
          <a:bodyPr vert="horz" wrap="none" lIns="0" tIns="0" rIns="0" bIns="0" rtlCol="0" anchor="b" anchorCtr="0">
            <a:spAutoFit/>
          </a:bodyPr>
          <a:lstStyle/>
          <a:p>
            <a:pPr marL="160338" indent="-160338" algn="l">
              <a:lnSpc>
                <a:spcPct val="93000"/>
              </a:lnSpc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</a:pPr>
            <a:r>
              <a:rPr lang="cs-CZ" sz="1000" dirty="0" smtClean="0">
                <a:solidFill>
                  <a:srgbClr val="000000"/>
                </a:solidFill>
                <a:latin typeface="+mn-lt"/>
                <a:cs typeface="Arial" pitchFamily="34" charset="0"/>
                <a:sym typeface="Arial"/>
              </a:rPr>
              <a:t>1)	</a:t>
            </a:r>
            <a:r>
              <a:rPr lang="cs-CZ" sz="1000" dirty="0" err="1" smtClean="0">
                <a:solidFill>
                  <a:srgbClr val="000000"/>
                </a:solidFill>
                <a:latin typeface="+mn-lt"/>
                <a:cs typeface="Arial" pitchFamily="34" charset="0"/>
                <a:sym typeface="Arial"/>
              </a:rPr>
              <a:t>Note</a:t>
            </a:r>
            <a:endParaRPr lang="cs-CZ" sz="1000" dirty="0">
              <a:solidFill>
                <a:srgbClr val="000000"/>
              </a:solidFill>
              <a:latin typeface="+mn-lt"/>
              <a:cs typeface="Arial" pitchFamily="34" charset="0"/>
              <a:sym typeface="Arial"/>
            </a:endParaRPr>
          </a:p>
        </p:txBody>
      </p:sp>
      <p:grpSp>
        <p:nvGrpSpPr>
          <p:cNvPr id="2" name="Legend" hidden="1"/>
          <p:cNvGrpSpPr/>
          <p:nvPr/>
        </p:nvGrpSpPr>
        <p:grpSpPr>
          <a:xfrm>
            <a:off x="684213" y="5947062"/>
            <a:ext cx="676759" cy="153888"/>
            <a:chOff x="684213" y="5674912"/>
            <a:chExt cx="676759" cy="153888"/>
          </a:xfrm>
        </p:grpSpPr>
        <p:sp>
          <p:nvSpPr>
            <p:cNvPr id="20" name="LegendIcon"/>
            <p:cNvSpPr/>
            <p:nvPr/>
          </p:nvSpPr>
          <p:spPr>
            <a:xfrm>
              <a:off x="684213" y="5675072"/>
              <a:ext cx="215900" cy="144462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00000"/>
                </a:lnSpc>
                <a:spcAft>
                  <a:spcPts val="0"/>
                </a:spcAft>
              </a:pPr>
              <a:endParaRPr lang="cs-CZ" sz="1000" b="0" dirty="0" smtClean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21" name="LegendText"/>
            <p:cNvSpPr txBox="1"/>
            <p:nvPr/>
          </p:nvSpPr>
          <p:spPr>
            <a:xfrm>
              <a:off x="982663" y="5674912"/>
              <a:ext cx="378309" cy="15388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l">
                <a:lnSpc>
                  <a:spcPct val="100000"/>
                </a:lnSpc>
                <a:spcAft>
                  <a:spcPts val="0"/>
                </a:spcAft>
                <a:buClr>
                  <a:schemeClr val="tx1"/>
                </a:buClr>
                <a:buSzPct val="100000"/>
              </a:pPr>
              <a:r>
                <a:rPr lang="cs-CZ" sz="1000" b="0" dirty="0" smtClean="0">
                  <a:latin typeface="+mn-lt"/>
                  <a:cs typeface="Arial" pitchFamily="34" charset="0"/>
                </a:rPr>
                <a:t>Legend</a:t>
              </a:r>
            </a:p>
          </p:txBody>
        </p:sp>
      </p:grpSp>
      <p:grpSp>
        <p:nvGrpSpPr>
          <p:cNvPr id="3" name="Drawing grid" hidden="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12" name="Straight Connector 11" hidden="1"/>
            <p:cNvCxnSpPr/>
            <p:nvPr userDrawn="1"/>
          </p:nvCxnSpPr>
          <p:spPr bwMode="auto">
            <a:xfrm>
              <a:off x="684213" y="0"/>
              <a:ext cx="0" cy="6858000"/>
            </a:xfrm>
            <a:prstGeom prst="line">
              <a:avLst/>
            </a:prstGeom>
            <a:noFill/>
            <a:ln w="3175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 hidden="1"/>
            <p:cNvCxnSpPr/>
            <p:nvPr userDrawn="1"/>
          </p:nvCxnSpPr>
          <p:spPr bwMode="auto">
            <a:xfrm>
              <a:off x="8459788" y="0"/>
              <a:ext cx="0" cy="6858000"/>
            </a:xfrm>
            <a:prstGeom prst="line">
              <a:avLst/>
            </a:prstGeom>
            <a:noFill/>
            <a:ln w="3175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 hidden="1"/>
            <p:cNvCxnSpPr/>
            <p:nvPr userDrawn="1"/>
          </p:nvCxnSpPr>
          <p:spPr bwMode="auto">
            <a:xfrm>
              <a:off x="0" y="1700213"/>
              <a:ext cx="9144000" cy="0"/>
            </a:xfrm>
            <a:prstGeom prst="line">
              <a:avLst/>
            </a:prstGeom>
            <a:noFill/>
            <a:ln w="3175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 hidden="1"/>
            <p:cNvCxnSpPr/>
            <p:nvPr userDrawn="1"/>
          </p:nvCxnSpPr>
          <p:spPr bwMode="auto">
            <a:xfrm>
              <a:off x="0" y="499610"/>
              <a:ext cx="9144000" cy="0"/>
            </a:xfrm>
            <a:prstGeom prst="line">
              <a:avLst/>
            </a:prstGeom>
            <a:noFill/>
            <a:ln w="3175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 hidden="1"/>
            <p:cNvCxnSpPr/>
            <p:nvPr userDrawn="1"/>
          </p:nvCxnSpPr>
          <p:spPr bwMode="auto">
            <a:xfrm>
              <a:off x="0" y="6710121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DDDDDD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 hidden="1"/>
            <p:cNvCxnSpPr/>
            <p:nvPr userDrawn="1"/>
          </p:nvCxnSpPr>
          <p:spPr bwMode="auto">
            <a:xfrm>
              <a:off x="0" y="619849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DDDDDD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RbNavigator" hidden="1"/>
            <p:cNvSpPr txBox="1"/>
            <p:nvPr userDrawn="1">
              <p:custDataLst>
                <p:tags r:id="rId11"/>
              </p:custDataLst>
            </p:nvPr>
          </p:nvSpPr>
          <p:spPr>
            <a:xfrm>
              <a:off x="684213" y="116632"/>
              <a:ext cx="274320" cy="274320"/>
            </a:xfrm>
            <a:prstGeom prst="rect">
              <a:avLst/>
            </a:prstGeom>
            <a:noFill/>
            <a:ln w="3175" cap="flat" cmpd="sng" algn="ctr">
              <a:solidFill>
                <a:schemeClr val="accent3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9999" tIns="89999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1000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</a:pPr>
              <a:endParaRPr kumimoji="0" lang="cs-CZ" sz="13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" name="RbLeanShape Right U-Shape 63" hidden="1"/>
            <p:cNvSpPr>
              <a:spLocks/>
            </p:cNvSpPr>
            <p:nvPr userDrawn="1"/>
          </p:nvSpPr>
          <p:spPr bwMode="auto">
            <a:xfrm>
              <a:off x="1093789" y="146072"/>
              <a:ext cx="2582436" cy="215443"/>
            </a:xfrm>
            <a:custGeom>
              <a:avLst/>
              <a:gdLst>
                <a:gd name="connsiteX0" fmla="*/ 1270000 w 1270000"/>
                <a:gd name="connsiteY0" fmla="*/ 0 h 3175000"/>
                <a:gd name="connsiteX1" fmla="*/ 0 w 1270000"/>
                <a:gd name="connsiteY1" fmla="*/ 0 h 3175000"/>
                <a:gd name="connsiteX2" fmla="*/ 0 w 1270000"/>
                <a:gd name="connsiteY2" fmla="*/ 3175000 h 3175000"/>
                <a:gd name="connsiteX3" fmla="*/ 1270000 w 1270000"/>
                <a:gd name="connsiteY3" fmla="*/ 3175000 h 317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000" h="3175000">
                  <a:moveTo>
                    <a:pt x="1270000" y="0"/>
                  </a:moveTo>
                  <a:lnTo>
                    <a:pt x="0" y="0"/>
                  </a:lnTo>
                  <a:lnTo>
                    <a:pt x="0" y="3175000"/>
                  </a:lnTo>
                  <a:lnTo>
                    <a:pt x="1270000" y="3175000"/>
                  </a:lnTo>
                </a:path>
              </a:pathLst>
            </a:custGeom>
            <a:noFill/>
            <a:ln w="3175" cap="flat" cmpd="sng" algn="ctr">
              <a:solidFill>
                <a:schemeClr val="accent3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9999" tIns="89999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1000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</a:pPr>
              <a:endParaRPr kumimoji="0" lang="cs-CZ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8" name="Formatted_text" hidden="1"/>
          <p:cNvSpPr txBox="1"/>
          <p:nvPr/>
        </p:nvSpPr>
        <p:spPr>
          <a:xfrm>
            <a:off x="684213" y="2128661"/>
            <a:ext cx="2540000" cy="95539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93000"/>
              </a:lnSpc>
              <a:spcAft>
                <a:spcPts val="0"/>
              </a:spcAft>
              <a:buSzPct val="100000"/>
            </a:pPr>
            <a:r>
              <a:rPr lang="cs-CZ" sz="1400" dirty="0" smtClean="0">
                <a:latin typeface="+mn-lt"/>
              </a:rPr>
              <a:t>14 Point Text: </a:t>
            </a:r>
            <a:r>
              <a:rPr lang="cs-CZ" sz="1400" dirty="0" err="1" smtClean="0">
                <a:latin typeface="+mn-lt"/>
              </a:rPr>
              <a:t>Level</a:t>
            </a:r>
            <a:r>
              <a:rPr lang="cs-CZ" sz="1400" dirty="0" smtClean="0">
                <a:latin typeface="+mn-lt"/>
              </a:rPr>
              <a:t> 0</a:t>
            </a:r>
          </a:p>
          <a:p>
            <a:pPr marL="189000" lvl="1" indent="-189000" algn="l">
              <a:lnSpc>
                <a:spcPct val="93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Char char="&gt;"/>
            </a:pPr>
            <a:r>
              <a:rPr lang="cs-CZ" sz="1400" dirty="0" err="1" smtClean="0">
                <a:latin typeface="+mn-lt"/>
              </a:rPr>
              <a:t>Zweite</a:t>
            </a:r>
            <a:r>
              <a:rPr lang="cs-CZ" sz="1400" dirty="0" smtClean="0">
                <a:latin typeface="+mn-lt"/>
              </a:rPr>
              <a:t> Ebene</a:t>
            </a:r>
          </a:p>
          <a:p>
            <a:pPr marL="398160" lvl="2" indent="-19404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ct val="100000"/>
              <a:buFont typeface="Vodafone Rg"/>
              <a:buChar char="–"/>
            </a:pPr>
            <a:r>
              <a:rPr lang="cs-CZ" sz="1400" dirty="0" err="1" smtClean="0">
                <a:latin typeface="+mn-lt"/>
              </a:rPr>
              <a:t>Dritte</a:t>
            </a:r>
            <a:r>
              <a:rPr lang="cs-CZ" sz="1400" dirty="0" smtClean="0">
                <a:latin typeface="+mn-lt"/>
              </a:rPr>
              <a:t> Ebene</a:t>
            </a:r>
          </a:p>
          <a:p>
            <a:pPr marL="574560" lvl="3" indent="-16632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ct val="100000"/>
              <a:buFont typeface="Verdana"/>
              <a:buChar char="-"/>
            </a:pPr>
            <a:r>
              <a:rPr lang="cs-CZ" sz="1400" dirty="0" err="1" smtClean="0">
                <a:latin typeface="+mn-lt"/>
              </a:rPr>
              <a:t>Vierte</a:t>
            </a:r>
            <a:r>
              <a:rPr lang="cs-CZ" sz="1400" dirty="0" smtClean="0">
                <a:latin typeface="+mn-lt"/>
              </a:rPr>
              <a:t> Ebene</a:t>
            </a:r>
            <a:endParaRPr lang="cs-CZ" sz="1400" dirty="0">
              <a:latin typeface="+mn-lt"/>
            </a:endParaRPr>
          </a:p>
        </p:txBody>
      </p:sp>
      <p:sp>
        <p:nvSpPr>
          <p:cNvPr id="24" name="Dátum helye 3"/>
          <p:cNvSpPr txBox="1">
            <a:spLocks/>
          </p:cNvSpPr>
          <p:nvPr/>
        </p:nvSpPr>
        <p:spPr>
          <a:xfrm>
            <a:off x="1640773" y="64489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itchFamily="34" charset="0"/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fld id="{25FD17F6-F7AD-4FDC-8CEB-8F42DA0F874E}" type="datetime1">
              <a:rPr lang="cs-CZ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t>8.10.2015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5" name="Élőláb helye 4"/>
          <p:cNvSpPr txBox="1">
            <a:spLocks/>
          </p:cNvSpPr>
          <p:nvPr/>
        </p:nvSpPr>
        <p:spPr>
          <a:xfrm>
            <a:off x="4054767" y="6448928"/>
            <a:ext cx="3574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itchFamily="34" charset="0"/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cs-CZ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6" name="Dia számának helye 5"/>
          <p:cNvSpPr txBox="1">
            <a:spLocks/>
          </p:cNvSpPr>
          <p:nvPr/>
        </p:nvSpPr>
        <p:spPr>
          <a:xfrm>
            <a:off x="7895446" y="6448928"/>
            <a:ext cx="791354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itchFamily="34" charset="0"/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fld id="{0BEE19DF-1F45-4116-AB84-247BF228F972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0" t="56444" r="5919" b="21778"/>
          <a:stretch/>
        </p:blipFill>
        <p:spPr bwMode="auto">
          <a:xfrm>
            <a:off x="34354" y="6499153"/>
            <a:ext cx="1336181" cy="26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+mj-lt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93000"/>
        </a:lnSpc>
        <a:spcBef>
          <a:spcPct val="0"/>
        </a:spcBef>
        <a:spcAft>
          <a:spcPts val="0"/>
        </a:spcAft>
        <a:buClr>
          <a:schemeClr val="accent1"/>
        </a:buClr>
        <a:buFont typeface="Arial" pitchFamily="34" charset="0"/>
        <a:buNone/>
        <a:tabLst/>
        <a:defRPr sz="2000">
          <a:solidFill>
            <a:schemeClr val="tx1"/>
          </a:solidFill>
          <a:latin typeface="+mn-lt"/>
          <a:ea typeface="+mn-ea"/>
          <a:cs typeface="Arial"/>
        </a:defRPr>
      </a:lvl1pPr>
      <a:lvl2pPr marL="270000" indent="-270000" algn="l" rtl="0" eaLnBrk="1" fontAlgn="base" hangingPunct="1">
        <a:lnSpc>
          <a:spcPct val="93000"/>
        </a:lnSpc>
        <a:spcBef>
          <a:spcPts val="1200"/>
        </a:spcBef>
        <a:spcAft>
          <a:spcPts val="0"/>
        </a:spcAft>
        <a:buClr>
          <a:schemeClr val="accent1"/>
        </a:buClr>
        <a:buFontTx/>
        <a:buBlip>
          <a:blip r:embed="rId15"/>
        </a:buBlip>
        <a:tabLst/>
        <a:defRPr sz="2000">
          <a:solidFill>
            <a:schemeClr val="tx1"/>
          </a:solidFill>
          <a:latin typeface="+mn-lt"/>
          <a:cs typeface="Arial"/>
        </a:defRPr>
      </a:lvl2pPr>
      <a:lvl3pPr marL="568800" indent="-277200" algn="l" rtl="0" eaLnBrk="1" fontAlgn="base" hangingPunct="1">
        <a:lnSpc>
          <a:spcPct val="93000"/>
        </a:lnSpc>
        <a:spcBef>
          <a:spcPts val="400"/>
        </a:spcBef>
        <a:spcAft>
          <a:spcPts val="0"/>
        </a:spcAft>
        <a:buClr>
          <a:schemeClr val="accent1"/>
        </a:buClr>
        <a:buFontTx/>
        <a:buBlip>
          <a:blip r:embed="rId15"/>
        </a:buBlip>
        <a:tabLst/>
        <a:defRPr sz="2000">
          <a:solidFill>
            <a:schemeClr val="tx1"/>
          </a:solidFill>
          <a:latin typeface="+mn-lt"/>
          <a:cs typeface="Arial"/>
        </a:defRPr>
      </a:lvl3pPr>
      <a:lvl4pPr marL="820800" indent="-237600" algn="l" rtl="0" eaLnBrk="1" fontAlgn="base" hangingPunct="1">
        <a:lnSpc>
          <a:spcPct val="93000"/>
        </a:lnSpc>
        <a:spcBef>
          <a:spcPts val="400"/>
        </a:spcBef>
        <a:spcAft>
          <a:spcPts val="0"/>
        </a:spcAft>
        <a:buClr>
          <a:schemeClr val="accent1"/>
        </a:buClr>
        <a:buFontTx/>
        <a:buBlip>
          <a:blip r:embed="rId15"/>
        </a:buBlip>
        <a:tabLst/>
        <a:defRPr sz="2000">
          <a:solidFill>
            <a:schemeClr val="tx1"/>
          </a:solidFill>
          <a:latin typeface="+mn-lt"/>
          <a:cs typeface="Arial"/>
        </a:defRPr>
      </a:lvl4pPr>
      <a:lvl5pPr marL="13398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  <a:cs typeface="Arial"/>
        </a:defRPr>
      </a:lvl5pPr>
      <a:lvl6pPr marL="17970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6pPr>
      <a:lvl7pPr marL="22542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7pPr>
      <a:lvl8pPr marL="27114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8pPr>
      <a:lvl9pPr marL="31686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3456499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5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Kép 12" descr="MOLgroupPPTelemek-02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429375"/>
            <a:ext cx="14287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9577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762677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07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84213" y="499610"/>
            <a:ext cx="7775575" cy="1079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err="1" smtClean="0"/>
              <a:t>Titelmasterformat</a:t>
            </a:r>
            <a:r>
              <a:rPr lang="cs-CZ" dirty="0" smtClean="0"/>
              <a:t> durch </a:t>
            </a:r>
            <a:r>
              <a:rPr lang="cs-CZ" dirty="0" err="1" smtClean="0"/>
              <a:t>Klicken</a:t>
            </a:r>
            <a:r>
              <a:rPr lang="cs-CZ" dirty="0" smtClean="0"/>
              <a:t> </a:t>
            </a:r>
            <a:r>
              <a:rPr lang="cs-CZ" dirty="0" err="1" smtClean="0"/>
              <a:t>bearbeiten</a:t>
            </a:r>
            <a:endParaRPr lang="cs-CZ" dirty="0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4213" y="1700213"/>
            <a:ext cx="7775575" cy="14014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s-CZ" dirty="0" err="1" smtClean="0"/>
              <a:t>Textmasterformate</a:t>
            </a:r>
            <a:r>
              <a:rPr lang="cs-CZ" dirty="0" smtClean="0"/>
              <a:t> durch </a:t>
            </a:r>
            <a:r>
              <a:rPr lang="cs-CZ" dirty="0" err="1" smtClean="0"/>
              <a:t>Klicken</a:t>
            </a:r>
            <a:r>
              <a:rPr lang="cs-CZ" dirty="0" smtClean="0"/>
              <a:t> </a:t>
            </a:r>
            <a:r>
              <a:rPr lang="cs-CZ" dirty="0" err="1" smtClean="0"/>
              <a:t>bearbeiten</a:t>
            </a:r>
            <a:endParaRPr lang="cs-CZ" dirty="0" smtClean="0"/>
          </a:p>
          <a:p>
            <a:pPr lvl="1"/>
            <a:r>
              <a:rPr lang="cs-CZ" dirty="0" err="1" smtClean="0"/>
              <a:t>Zweite</a:t>
            </a:r>
            <a:r>
              <a:rPr lang="cs-CZ" dirty="0" smtClean="0"/>
              <a:t> Ebene</a:t>
            </a:r>
          </a:p>
          <a:p>
            <a:pPr lvl="2"/>
            <a:r>
              <a:rPr lang="cs-CZ" dirty="0" err="1" smtClean="0"/>
              <a:t>Dritte</a:t>
            </a:r>
            <a:r>
              <a:rPr lang="cs-CZ" dirty="0" smtClean="0"/>
              <a:t> Ebene</a:t>
            </a:r>
          </a:p>
          <a:p>
            <a:pPr lvl="3"/>
            <a:r>
              <a:rPr lang="cs-CZ" dirty="0" err="1" smtClean="0"/>
              <a:t>Vierte</a:t>
            </a:r>
            <a:r>
              <a:rPr lang="cs-CZ" dirty="0" smtClean="0"/>
              <a:t> Ebene</a:t>
            </a:r>
          </a:p>
        </p:txBody>
      </p:sp>
      <p:sp>
        <p:nvSpPr>
          <p:cNvPr id="9" name="Source" hidden="1"/>
          <p:cNvSpPr txBox="1"/>
          <p:nvPr/>
        </p:nvSpPr>
        <p:spPr>
          <a:xfrm>
            <a:off x="684213" y="6710121"/>
            <a:ext cx="533800" cy="128818"/>
          </a:xfrm>
          <a:prstGeom prst="rect">
            <a:avLst/>
          </a:prstGeom>
          <a:noFill/>
          <a:ln w="9525">
            <a:noFill/>
          </a:ln>
        </p:spPr>
        <p:txBody>
          <a:bodyPr vert="horz" wrap="none" lIns="0" tIns="0" rIns="0" bIns="0" rtlCol="0" anchor="b" anchorCtr="0">
            <a:spAutoFit/>
          </a:bodyPr>
          <a:lstStyle/>
          <a:p>
            <a:pPr marL="381000" indent="-381000" algn="l">
              <a:lnSpc>
                <a:spcPct val="93000"/>
              </a:lnSpc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</a:pPr>
            <a:r>
              <a:rPr lang="cs-CZ" sz="900" dirty="0" smtClean="0">
                <a:solidFill>
                  <a:srgbClr val="000000"/>
                </a:solidFill>
                <a:latin typeface="Calibri"/>
                <a:cs typeface="Arial" pitchFamily="34" charset="0"/>
                <a:sym typeface="Arial"/>
              </a:rPr>
              <a:t>Quelle:	xxx</a:t>
            </a:r>
            <a:endParaRPr lang="cs-CZ" sz="900" dirty="0">
              <a:solidFill>
                <a:srgbClr val="000000"/>
              </a:solidFill>
              <a:latin typeface="Calibri"/>
              <a:cs typeface="Arial" pitchFamily="34" charset="0"/>
              <a:sym typeface="Arial"/>
            </a:endParaRPr>
          </a:p>
        </p:txBody>
      </p:sp>
      <p:sp>
        <p:nvSpPr>
          <p:cNvPr id="10" name="Subtitle" hidden="1"/>
          <p:cNvSpPr>
            <a:spLocks noChangeArrowheads="1"/>
          </p:cNvSpPr>
          <p:nvPr/>
        </p:nvSpPr>
        <p:spPr bwMode="gray">
          <a:xfrm>
            <a:off x="684213" y="1700213"/>
            <a:ext cx="7775575" cy="28623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93000"/>
              </a:lnSpc>
              <a:spcAft>
                <a:spcPts val="0"/>
              </a:spcAft>
              <a:buClr>
                <a:srgbClr val="878787"/>
              </a:buClr>
              <a:tabLst>
                <a:tab pos="534988" algn="l"/>
                <a:tab pos="542925" algn="l"/>
                <a:tab pos="809625" algn="l"/>
                <a:tab pos="1076325" algn="l"/>
                <a:tab pos="1343025" algn="l"/>
              </a:tabLst>
              <a:defRPr/>
            </a:pPr>
            <a:r>
              <a:rPr lang="cs-CZ" sz="2000" kern="0" dirty="0" smtClean="0">
                <a:solidFill>
                  <a:srgbClr val="000000"/>
                </a:solidFill>
                <a:latin typeface="Calibri"/>
                <a:cs typeface="Arial"/>
              </a:rPr>
              <a:t>Subtitle</a:t>
            </a:r>
          </a:p>
        </p:txBody>
      </p:sp>
      <p:sp>
        <p:nvSpPr>
          <p:cNvPr id="11" name="Notes" hidden="1"/>
          <p:cNvSpPr txBox="1"/>
          <p:nvPr/>
        </p:nvSpPr>
        <p:spPr>
          <a:xfrm>
            <a:off x="684213" y="6184194"/>
            <a:ext cx="431528" cy="143116"/>
          </a:xfrm>
          <a:prstGeom prst="rect">
            <a:avLst/>
          </a:prstGeom>
          <a:noFill/>
          <a:ln w="9525">
            <a:noFill/>
          </a:ln>
        </p:spPr>
        <p:txBody>
          <a:bodyPr vert="horz" wrap="none" lIns="0" tIns="0" rIns="0" bIns="0" rtlCol="0" anchor="b" anchorCtr="0">
            <a:spAutoFit/>
          </a:bodyPr>
          <a:lstStyle/>
          <a:p>
            <a:pPr marL="160338" indent="-160338" algn="l">
              <a:lnSpc>
                <a:spcPct val="93000"/>
              </a:lnSpc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</a:pPr>
            <a:r>
              <a:rPr lang="cs-CZ" sz="1000" dirty="0" smtClean="0">
                <a:solidFill>
                  <a:srgbClr val="000000"/>
                </a:solidFill>
                <a:latin typeface="Calibri"/>
                <a:cs typeface="Arial" pitchFamily="34" charset="0"/>
                <a:sym typeface="Arial"/>
              </a:rPr>
              <a:t>1)	</a:t>
            </a:r>
            <a:r>
              <a:rPr lang="cs-CZ" sz="1000" dirty="0" err="1" smtClean="0">
                <a:solidFill>
                  <a:srgbClr val="000000"/>
                </a:solidFill>
                <a:latin typeface="Calibri"/>
                <a:cs typeface="Arial" pitchFamily="34" charset="0"/>
                <a:sym typeface="Arial"/>
              </a:rPr>
              <a:t>Note</a:t>
            </a:r>
            <a:endParaRPr lang="cs-CZ" sz="1000" dirty="0">
              <a:solidFill>
                <a:srgbClr val="000000"/>
              </a:solidFill>
              <a:latin typeface="Calibri"/>
              <a:cs typeface="Arial" pitchFamily="34" charset="0"/>
              <a:sym typeface="Arial"/>
            </a:endParaRPr>
          </a:p>
        </p:txBody>
      </p:sp>
      <p:grpSp>
        <p:nvGrpSpPr>
          <p:cNvPr id="2" name="Legend" hidden="1"/>
          <p:cNvGrpSpPr/>
          <p:nvPr/>
        </p:nvGrpSpPr>
        <p:grpSpPr>
          <a:xfrm>
            <a:off x="684213" y="5947062"/>
            <a:ext cx="676759" cy="153888"/>
            <a:chOff x="684213" y="5674912"/>
            <a:chExt cx="676759" cy="153888"/>
          </a:xfrm>
        </p:grpSpPr>
        <p:sp>
          <p:nvSpPr>
            <p:cNvPr id="20" name="LegendIcon"/>
            <p:cNvSpPr/>
            <p:nvPr/>
          </p:nvSpPr>
          <p:spPr>
            <a:xfrm>
              <a:off x="684213" y="5675072"/>
              <a:ext cx="215900" cy="144462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>
                <a:spcAft>
                  <a:spcPts val="0"/>
                </a:spcAft>
                <a:buClr>
                  <a:srgbClr val="878787"/>
                </a:buClr>
              </a:pPr>
              <a:endParaRPr lang="cs-CZ" sz="1000" dirty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" name="LegendText"/>
            <p:cNvSpPr txBox="1"/>
            <p:nvPr/>
          </p:nvSpPr>
          <p:spPr>
            <a:xfrm>
              <a:off x="982663" y="5674912"/>
              <a:ext cx="378309" cy="15388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l">
                <a:spcAft>
                  <a:spcPts val="0"/>
                </a:spcAft>
                <a:buClr>
                  <a:srgbClr val="000000"/>
                </a:buClr>
                <a:buSzPct val="100000"/>
              </a:pPr>
              <a:r>
                <a:rPr lang="cs-CZ" sz="1000" dirty="0" smtClean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Legend</a:t>
              </a:r>
            </a:p>
          </p:txBody>
        </p:sp>
      </p:grpSp>
      <p:grpSp>
        <p:nvGrpSpPr>
          <p:cNvPr id="3" name="Drawing grid" hidden="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12" name="Straight Connector 11" hidden="1"/>
            <p:cNvCxnSpPr/>
            <p:nvPr userDrawn="1"/>
          </p:nvCxnSpPr>
          <p:spPr bwMode="auto">
            <a:xfrm>
              <a:off x="684213" y="0"/>
              <a:ext cx="0" cy="6858000"/>
            </a:xfrm>
            <a:prstGeom prst="line">
              <a:avLst/>
            </a:prstGeom>
            <a:noFill/>
            <a:ln w="3175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 hidden="1"/>
            <p:cNvCxnSpPr/>
            <p:nvPr userDrawn="1"/>
          </p:nvCxnSpPr>
          <p:spPr bwMode="auto">
            <a:xfrm>
              <a:off x="8459788" y="0"/>
              <a:ext cx="0" cy="6858000"/>
            </a:xfrm>
            <a:prstGeom prst="line">
              <a:avLst/>
            </a:prstGeom>
            <a:noFill/>
            <a:ln w="3175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 hidden="1"/>
            <p:cNvCxnSpPr/>
            <p:nvPr userDrawn="1"/>
          </p:nvCxnSpPr>
          <p:spPr bwMode="auto">
            <a:xfrm>
              <a:off x="0" y="1700213"/>
              <a:ext cx="9144000" cy="0"/>
            </a:xfrm>
            <a:prstGeom prst="line">
              <a:avLst/>
            </a:prstGeom>
            <a:noFill/>
            <a:ln w="3175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 hidden="1"/>
            <p:cNvCxnSpPr/>
            <p:nvPr userDrawn="1"/>
          </p:nvCxnSpPr>
          <p:spPr bwMode="auto">
            <a:xfrm>
              <a:off x="0" y="499610"/>
              <a:ext cx="9144000" cy="0"/>
            </a:xfrm>
            <a:prstGeom prst="line">
              <a:avLst/>
            </a:prstGeom>
            <a:noFill/>
            <a:ln w="3175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 hidden="1"/>
            <p:cNvCxnSpPr/>
            <p:nvPr userDrawn="1"/>
          </p:nvCxnSpPr>
          <p:spPr bwMode="auto">
            <a:xfrm>
              <a:off x="0" y="6710121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DDDDDD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 hidden="1"/>
            <p:cNvCxnSpPr/>
            <p:nvPr userDrawn="1"/>
          </p:nvCxnSpPr>
          <p:spPr bwMode="auto">
            <a:xfrm>
              <a:off x="0" y="619849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DDDDDD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RbNavigator" hidden="1"/>
            <p:cNvSpPr txBox="1"/>
            <p:nvPr userDrawn="1">
              <p:custDataLst>
                <p:tags r:id="rId11"/>
              </p:custDataLst>
            </p:nvPr>
          </p:nvSpPr>
          <p:spPr>
            <a:xfrm>
              <a:off x="684213" y="116632"/>
              <a:ext cx="274320" cy="274320"/>
            </a:xfrm>
            <a:prstGeom prst="rect">
              <a:avLst/>
            </a:prstGeom>
            <a:noFill/>
            <a:ln w="3175" cap="flat" cmpd="sng" algn="ctr">
              <a:solidFill>
                <a:schemeClr val="accent3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9999" tIns="89999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l" fontAlgn="ctr">
                <a:buClr>
                  <a:srgbClr val="878787"/>
                </a:buClr>
                <a:buFont typeface="Arial" charset="0"/>
                <a:buNone/>
              </a:pPr>
              <a:endParaRPr lang="cs-CZ" sz="13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RbLeanShape Right U-Shape 63" hidden="1"/>
            <p:cNvSpPr>
              <a:spLocks/>
            </p:cNvSpPr>
            <p:nvPr userDrawn="1"/>
          </p:nvSpPr>
          <p:spPr bwMode="auto">
            <a:xfrm>
              <a:off x="1093789" y="146072"/>
              <a:ext cx="2582436" cy="215443"/>
            </a:xfrm>
            <a:custGeom>
              <a:avLst/>
              <a:gdLst>
                <a:gd name="connsiteX0" fmla="*/ 1270000 w 1270000"/>
                <a:gd name="connsiteY0" fmla="*/ 0 h 3175000"/>
                <a:gd name="connsiteX1" fmla="*/ 0 w 1270000"/>
                <a:gd name="connsiteY1" fmla="*/ 0 h 3175000"/>
                <a:gd name="connsiteX2" fmla="*/ 0 w 1270000"/>
                <a:gd name="connsiteY2" fmla="*/ 3175000 h 3175000"/>
                <a:gd name="connsiteX3" fmla="*/ 1270000 w 1270000"/>
                <a:gd name="connsiteY3" fmla="*/ 3175000 h 317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000" h="3175000">
                  <a:moveTo>
                    <a:pt x="1270000" y="0"/>
                  </a:moveTo>
                  <a:lnTo>
                    <a:pt x="0" y="0"/>
                  </a:lnTo>
                  <a:lnTo>
                    <a:pt x="0" y="3175000"/>
                  </a:lnTo>
                  <a:lnTo>
                    <a:pt x="1270000" y="3175000"/>
                  </a:lnTo>
                </a:path>
              </a:pathLst>
            </a:custGeom>
            <a:noFill/>
            <a:ln w="3175" cap="flat" cmpd="sng" algn="ctr">
              <a:solidFill>
                <a:schemeClr val="accent3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9999" tIns="89999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l" fontAlgn="ctr">
                <a:buClr>
                  <a:srgbClr val="878787"/>
                </a:buClr>
                <a:buFont typeface="Arial" charset="0"/>
                <a:buNone/>
              </a:pPr>
              <a:endParaRPr lang="cs-CZ" sz="1300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8" name="Formatted_text" hidden="1"/>
          <p:cNvSpPr txBox="1"/>
          <p:nvPr/>
        </p:nvSpPr>
        <p:spPr>
          <a:xfrm>
            <a:off x="684213" y="2128661"/>
            <a:ext cx="2540000" cy="95539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93000"/>
              </a:lnSpc>
              <a:spcAft>
                <a:spcPts val="0"/>
              </a:spcAft>
              <a:buClr>
                <a:srgbClr val="878787"/>
              </a:buClr>
              <a:buSzPct val="100000"/>
            </a:pPr>
            <a:r>
              <a:rPr lang="cs-CZ" sz="1400" dirty="0" smtClean="0">
                <a:solidFill>
                  <a:srgbClr val="000000"/>
                </a:solidFill>
                <a:latin typeface="Calibri"/>
              </a:rPr>
              <a:t>14 Point Text: </a:t>
            </a:r>
            <a:r>
              <a:rPr lang="cs-CZ" sz="1400" dirty="0" err="1" smtClean="0">
                <a:solidFill>
                  <a:srgbClr val="000000"/>
                </a:solidFill>
                <a:latin typeface="Calibri"/>
              </a:rPr>
              <a:t>Level</a:t>
            </a:r>
            <a:r>
              <a:rPr lang="cs-CZ" sz="1400" dirty="0" smtClean="0">
                <a:solidFill>
                  <a:srgbClr val="000000"/>
                </a:solidFill>
                <a:latin typeface="Calibri"/>
              </a:rPr>
              <a:t> 0</a:t>
            </a:r>
          </a:p>
          <a:p>
            <a:pPr marL="189000" lvl="1" indent="-189000" algn="l">
              <a:lnSpc>
                <a:spcPct val="93000"/>
              </a:lnSpc>
              <a:spcBef>
                <a:spcPts val="600"/>
              </a:spcBef>
              <a:spcAft>
                <a:spcPts val="0"/>
              </a:spcAft>
              <a:buClr>
                <a:srgbClr val="878787"/>
              </a:buClr>
              <a:buSzPct val="100000"/>
              <a:buFont typeface="Arial"/>
              <a:buChar char="&gt;"/>
            </a:pPr>
            <a:r>
              <a:rPr lang="cs-CZ" sz="1400" dirty="0" err="1" smtClean="0">
                <a:solidFill>
                  <a:srgbClr val="000000"/>
                </a:solidFill>
                <a:latin typeface="Calibri"/>
              </a:rPr>
              <a:t>Zweite</a:t>
            </a:r>
            <a:r>
              <a:rPr lang="cs-CZ" sz="1400" dirty="0" smtClean="0">
                <a:solidFill>
                  <a:srgbClr val="000000"/>
                </a:solidFill>
                <a:latin typeface="Calibri"/>
              </a:rPr>
              <a:t> Ebene</a:t>
            </a:r>
          </a:p>
          <a:p>
            <a:pPr marL="398160" lvl="2" indent="-19404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Clr>
                <a:srgbClr val="878787"/>
              </a:buClr>
              <a:buSzPct val="100000"/>
              <a:buFont typeface="Vodafone Rg"/>
              <a:buChar char="–"/>
            </a:pPr>
            <a:r>
              <a:rPr lang="cs-CZ" sz="1400" dirty="0" err="1" smtClean="0">
                <a:solidFill>
                  <a:srgbClr val="000000"/>
                </a:solidFill>
                <a:latin typeface="Calibri"/>
              </a:rPr>
              <a:t>Dritte</a:t>
            </a:r>
            <a:r>
              <a:rPr lang="cs-CZ" sz="1400" dirty="0" smtClean="0">
                <a:solidFill>
                  <a:srgbClr val="000000"/>
                </a:solidFill>
                <a:latin typeface="Calibri"/>
              </a:rPr>
              <a:t> Ebene</a:t>
            </a:r>
          </a:p>
          <a:p>
            <a:pPr marL="574560" lvl="3" indent="-16632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Clr>
                <a:srgbClr val="878787"/>
              </a:buClr>
              <a:buSzPct val="100000"/>
              <a:buFont typeface="Verdana"/>
              <a:buChar char="-"/>
            </a:pPr>
            <a:r>
              <a:rPr lang="cs-CZ" sz="1400" dirty="0" err="1" smtClean="0">
                <a:solidFill>
                  <a:srgbClr val="000000"/>
                </a:solidFill>
                <a:latin typeface="Calibri"/>
              </a:rPr>
              <a:t>Vierte</a:t>
            </a:r>
            <a:r>
              <a:rPr lang="cs-CZ" sz="1400" dirty="0" smtClean="0">
                <a:solidFill>
                  <a:srgbClr val="000000"/>
                </a:solidFill>
                <a:latin typeface="Calibri"/>
              </a:rPr>
              <a:t> Ebene</a:t>
            </a:r>
            <a:endParaRPr lang="cs-CZ" sz="14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Dátum helye 3"/>
          <p:cNvSpPr txBox="1">
            <a:spLocks/>
          </p:cNvSpPr>
          <p:nvPr/>
        </p:nvSpPr>
        <p:spPr>
          <a:xfrm>
            <a:off x="1640773" y="64489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itchFamily="34" charset="0"/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fld id="{25FD17F6-F7AD-4FDC-8CEB-8F42DA0F874E}" type="datetime1">
              <a:rPr lang="cs-CZ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t>8.10.2015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5" name="Élőláb helye 4"/>
          <p:cNvSpPr txBox="1">
            <a:spLocks/>
          </p:cNvSpPr>
          <p:nvPr/>
        </p:nvSpPr>
        <p:spPr>
          <a:xfrm>
            <a:off x="4054767" y="6448928"/>
            <a:ext cx="3574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itchFamily="34" charset="0"/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cs-CZ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6" name="Dia számának helye 5"/>
          <p:cNvSpPr txBox="1">
            <a:spLocks/>
          </p:cNvSpPr>
          <p:nvPr/>
        </p:nvSpPr>
        <p:spPr>
          <a:xfrm>
            <a:off x="7895446" y="6448928"/>
            <a:ext cx="791354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itchFamily="34" charset="0"/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fld id="{0BEE19DF-1F45-4116-AB84-247BF228F972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0" t="56444" r="5919" b="21778"/>
          <a:stretch/>
        </p:blipFill>
        <p:spPr bwMode="auto">
          <a:xfrm>
            <a:off x="34354" y="6499153"/>
            <a:ext cx="1336181" cy="26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02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+mj-lt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93000"/>
        </a:lnSpc>
        <a:spcBef>
          <a:spcPct val="0"/>
        </a:spcBef>
        <a:spcAft>
          <a:spcPts val="0"/>
        </a:spcAft>
        <a:buClr>
          <a:schemeClr val="accent1"/>
        </a:buClr>
        <a:buFont typeface="Arial" pitchFamily="34" charset="0"/>
        <a:buNone/>
        <a:tabLst/>
        <a:defRPr sz="2000">
          <a:solidFill>
            <a:schemeClr val="tx1"/>
          </a:solidFill>
          <a:latin typeface="+mn-lt"/>
          <a:ea typeface="+mn-ea"/>
          <a:cs typeface="Arial"/>
        </a:defRPr>
      </a:lvl1pPr>
      <a:lvl2pPr marL="270000" indent="-270000" algn="l" rtl="0" eaLnBrk="1" fontAlgn="base" hangingPunct="1">
        <a:lnSpc>
          <a:spcPct val="93000"/>
        </a:lnSpc>
        <a:spcBef>
          <a:spcPts val="1200"/>
        </a:spcBef>
        <a:spcAft>
          <a:spcPts val="0"/>
        </a:spcAft>
        <a:buClr>
          <a:schemeClr val="accent1"/>
        </a:buClr>
        <a:buFontTx/>
        <a:buBlip>
          <a:blip r:embed="rId15"/>
        </a:buBlip>
        <a:tabLst/>
        <a:defRPr sz="2000">
          <a:solidFill>
            <a:schemeClr val="tx1"/>
          </a:solidFill>
          <a:latin typeface="+mn-lt"/>
          <a:cs typeface="Arial"/>
        </a:defRPr>
      </a:lvl2pPr>
      <a:lvl3pPr marL="568800" indent="-277200" algn="l" rtl="0" eaLnBrk="1" fontAlgn="base" hangingPunct="1">
        <a:lnSpc>
          <a:spcPct val="93000"/>
        </a:lnSpc>
        <a:spcBef>
          <a:spcPts val="400"/>
        </a:spcBef>
        <a:spcAft>
          <a:spcPts val="0"/>
        </a:spcAft>
        <a:buClr>
          <a:schemeClr val="accent1"/>
        </a:buClr>
        <a:buFontTx/>
        <a:buBlip>
          <a:blip r:embed="rId15"/>
        </a:buBlip>
        <a:tabLst/>
        <a:defRPr sz="2000">
          <a:solidFill>
            <a:schemeClr val="tx1"/>
          </a:solidFill>
          <a:latin typeface="+mn-lt"/>
          <a:cs typeface="Arial"/>
        </a:defRPr>
      </a:lvl3pPr>
      <a:lvl4pPr marL="820800" indent="-237600" algn="l" rtl="0" eaLnBrk="1" fontAlgn="base" hangingPunct="1">
        <a:lnSpc>
          <a:spcPct val="93000"/>
        </a:lnSpc>
        <a:spcBef>
          <a:spcPts val="400"/>
        </a:spcBef>
        <a:spcAft>
          <a:spcPts val="0"/>
        </a:spcAft>
        <a:buClr>
          <a:schemeClr val="accent1"/>
        </a:buClr>
        <a:buFontTx/>
        <a:buBlip>
          <a:blip r:embed="rId15"/>
        </a:buBlip>
        <a:tabLst/>
        <a:defRPr sz="2000">
          <a:solidFill>
            <a:schemeClr val="tx1"/>
          </a:solidFill>
          <a:latin typeface="+mn-lt"/>
          <a:cs typeface="Arial"/>
        </a:defRPr>
      </a:lvl4pPr>
      <a:lvl5pPr marL="13398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  <a:cs typeface="Arial"/>
        </a:defRPr>
      </a:lvl5pPr>
      <a:lvl6pPr marL="17970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6pPr>
      <a:lvl7pPr marL="22542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7pPr>
      <a:lvl8pPr marL="27114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8pPr>
      <a:lvl9pPr marL="31686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4895313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25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84213" y="499610"/>
            <a:ext cx="7775575" cy="1079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err="1" smtClean="0"/>
              <a:t>Titelmasterformat</a:t>
            </a:r>
            <a:r>
              <a:rPr lang="cs-CZ" dirty="0" smtClean="0"/>
              <a:t> durch </a:t>
            </a:r>
            <a:r>
              <a:rPr lang="cs-CZ" dirty="0" err="1" smtClean="0"/>
              <a:t>Klicken</a:t>
            </a:r>
            <a:r>
              <a:rPr lang="cs-CZ" dirty="0" smtClean="0"/>
              <a:t> </a:t>
            </a:r>
            <a:r>
              <a:rPr lang="cs-CZ" dirty="0" err="1" smtClean="0"/>
              <a:t>bearbeiten</a:t>
            </a:r>
            <a:endParaRPr lang="cs-CZ" dirty="0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4213" y="1700213"/>
            <a:ext cx="7775575" cy="14014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s-CZ" dirty="0" err="1" smtClean="0"/>
              <a:t>Textmasterformate</a:t>
            </a:r>
            <a:r>
              <a:rPr lang="cs-CZ" dirty="0" smtClean="0"/>
              <a:t> durch </a:t>
            </a:r>
            <a:r>
              <a:rPr lang="cs-CZ" dirty="0" err="1" smtClean="0"/>
              <a:t>Klicken</a:t>
            </a:r>
            <a:r>
              <a:rPr lang="cs-CZ" dirty="0" smtClean="0"/>
              <a:t> </a:t>
            </a:r>
            <a:r>
              <a:rPr lang="cs-CZ" dirty="0" err="1" smtClean="0"/>
              <a:t>bearbeiten</a:t>
            </a:r>
            <a:endParaRPr lang="cs-CZ" dirty="0" smtClean="0"/>
          </a:p>
          <a:p>
            <a:pPr lvl="1"/>
            <a:r>
              <a:rPr lang="cs-CZ" dirty="0" err="1" smtClean="0"/>
              <a:t>Zweite</a:t>
            </a:r>
            <a:r>
              <a:rPr lang="cs-CZ" dirty="0" smtClean="0"/>
              <a:t> Ebene</a:t>
            </a:r>
          </a:p>
          <a:p>
            <a:pPr lvl="2"/>
            <a:r>
              <a:rPr lang="cs-CZ" dirty="0" err="1" smtClean="0"/>
              <a:t>Dritte</a:t>
            </a:r>
            <a:r>
              <a:rPr lang="cs-CZ" dirty="0" smtClean="0"/>
              <a:t> Ebene</a:t>
            </a:r>
          </a:p>
          <a:p>
            <a:pPr lvl="3"/>
            <a:r>
              <a:rPr lang="cs-CZ" dirty="0" err="1" smtClean="0"/>
              <a:t>Vierte</a:t>
            </a:r>
            <a:r>
              <a:rPr lang="cs-CZ" dirty="0" smtClean="0"/>
              <a:t> Ebene</a:t>
            </a:r>
          </a:p>
        </p:txBody>
      </p:sp>
      <p:sp>
        <p:nvSpPr>
          <p:cNvPr id="9" name="Source" hidden="1"/>
          <p:cNvSpPr txBox="1"/>
          <p:nvPr/>
        </p:nvSpPr>
        <p:spPr>
          <a:xfrm>
            <a:off x="684213" y="6710121"/>
            <a:ext cx="533800" cy="128818"/>
          </a:xfrm>
          <a:prstGeom prst="rect">
            <a:avLst/>
          </a:prstGeom>
          <a:noFill/>
          <a:ln w="9525">
            <a:noFill/>
          </a:ln>
        </p:spPr>
        <p:txBody>
          <a:bodyPr vert="horz" wrap="none" lIns="0" tIns="0" rIns="0" bIns="0" rtlCol="0" anchor="b" anchorCtr="0">
            <a:spAutoFit/>
          </a:bodyPr>
          <a:lstStyle/>
          <a:p>
            <a:pPr marL="381000" indent="-381000" algn="l">
              <a:lnSpc>
                <a:spcPct val="93000"/>
              </a:lnSpc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</a:pPr>
            <a:r>
              <a:rPr lang="cs-CZ" sz="900" dirty="0" smtClean="0">
                <a:solidFill>
                  <a:srgbClr val="000000"/>
                </a:solidFill>
                <a:latin typeface="Calibri"/>
                <a:cs typeface="Arial" pitchFamily="34" charset="0"/>
                <a:sym typeface="Arial"/>
              </a:rPr>
              <a:t>Quelle:	xxx</a:t>
            </a:r>
            <a:endParaRPr lang="cs-CZ" sz="900" dirty="0">
              <a:solidFill>
                <a:srgbClr val="000000"/>
              </a:solidFill>
              <a:latin typeface="Calibri"/>
              <a:cs typeface="Arial" pitchFamily="34" charset="0"/>
              <a:sym typeface="Arial"/>
            </a:endParaRPr>
          </a:p>
        </p:txBody>
      </p:sp>
      <p:sp>
        <p:nvSpPr>
          <p:cNvPr id="10" name="Subtitle" hidden="1"/>
          <p:cNvSpPr>
            <a:spLocks noChangeArrowheads="1"/>
          </p:cNvSpPr>
          <p:nvPr/>
        </p:nvSpPr>
        <p:spPr bwMode="gray">
          <a:xfrm>
            <a:off x="684213" y="1700213"/>
            <a:ext cx="7775575" cy="28623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93000"/>
              </a:lnSpc>
              <a:spcAft>
                <a:spcPts val="0"/>
              </a:spcAft>
              <a:buClr>
                <a:srgbClr val="878787"/>
              </a:buClr>
              <a:tabLst>
                <a:tab pos="534988" algn="l"/>
                <a:tab pos="542925" algn="l"/>
                <a:tab pos="809625" algn="l"/>
                <a:tab pos="1076325" algn="l"/>
                <a:tab pos="1343025" algn="l"/>
              </a:tabLst>
              <a:defRPr/>
            </a:pPr>
            <a:r>
              <a:rPr lang="cs-CZ" sz="2000" kern="0" dirty="0" smtClean="0">
                <a:solidFill>
                  <a:srgbClr val="000000"/>
                </a:solidFill>
                <a:latin typeface="Calibri"/>
                <a:cs typeface="Arial"/>
              </a:rPr>
              <a:t>Subtitle</a:t>
            </a:r>
          </a:p>
        </p:txBody>
      </p:sp>
      <p:sp>
        <p:nvSpPr>
          <p:cNvPr id="11" name="Notes" hidden="1"/>
          <p:cNvSpPr txBox="1"/>
          <p:nvPr/>
        </p:nvSpPr>
        <p:spPr>
          <a:xfrm>
            <a:off x="684213" y="6184194"/>
            <a:ext cx="431528" cy="143116"/>
          </a:xfrm>
          <a:prstGeom prst="rect">
            <a:avLst/>
          </a:prstGeom>
          <a:noFill/>
          <a:ln w="9525">
            <a:noFill/>
          </a:ln>
        </p:spPr>
        <p:txBody>
          <a:bodyPr vert="horz" wrap="none" lIns="0" tIns="0" rIns="0" bIns="0" rtlCol="0" anchor="b" anchorCtr="0">
            <a:spAutoFit/>
          </a:bodyPr>
          <a:lstStyle/>
          <a:p>
            <a:pPr marL="160338" indent="-160338" algn="l">
              <a:lnSpc>
                <a:spcPct val="93000"/>
              </a:lnSpc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</a:pPr>
            <a:r>
              <a:rPr lang="cs-CZ" sz="1000" dirty="0" smtClean="0">
                <a:solidFill>
                  <a:srgbClr val="000000"/>
                </a:solidFill>
                <a:latin typeface="Calibri"/>
                <a:cs typeface="Arial" pitchFamily="34" charset="0"/>
                <a:sym typeface="Arial"/>
              </a:rPr>
              <a:t>1)	</a:t>
            </a:r>
            <a:r>
              <a:rPr lang="cs-CZ" sz="1000" dirty="0" err="1" smtClean="0">
                <a:solidFill>
                  <a:srgbClr val="000000"/>
                </a:solidFill>
                <a:latin typeface="Calibri"/>
                <a:cs typeface="Arial" pitchFamily="34" charset="0"/>
                <a:sym typeface="Arial"/>
              </a:rPr>
              <a:t>Note</a:t>
            </a:r>
            <a:endParaRPr lang="cs-CZ" sz="1000" dirty="0">
              <a:solidFill>
                <a:srgbClr val="000000"/>
              </a:solidFill>
              <a:latin typeface="Calibri"/>
              <a:cs typeface="Arial" pitchFamily="34" charset="0"/>
              <a:sym typeface="Arial"/>
            </a:endParaRPr>
          </a:p>
        </p:txBody>
      </p:sp>
      <p:grpSp>
        <p:nvGrpSpPr>
          <p:cNvPr id="2" name="Legend" hidden="1"/>
          <p:cNvGrpSpPr/>
          <p:nvPr/>
        </p:nvGrpSpPr>
        <p:grpSpPr>
          <a:xfrm>
            <a:off x="684213" y="5947062"/>
            <a:ext cx="676759" cy="153888"/>
            <a:chOff x="684213" y="5674912"/>
            <a:chExt cx="676759" cy="153888"/>
          </a:xfrm>
        </p:grpSpPr>
        <p:sp>
          <p:nvSpPr>
            <p:cNvPr id="20" name="LegendIcon"/>
            <p:cNvSpPr/>
            <p:nvPr/>
          </p:nvSpPr>
          <p:spPr>
            <a:xfrm>
              <a:off x="684213" y="5675072"/>
              <a:ext cx="215900" cy="144462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>
                <a:spcAft>
                  <a:spcPts val="0"/>
                </a:spcAft>
                <a:buClr>
                  <a:srgbClr val="878787"/>
                </a:buClr>
              </a:pPr>
              <a:endParaRPr lang="cs-CZ" sz="1000" dirty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" name="LegendText"/>
            <p:cNvSpPr txBox="1"/>
            <p:nvPr/>
          </p:nvSpPr>
          <p:spPr>
            <a:xfrm>
              <a:off x="982663" y="5674912"/>
              <a:ext cx="378309" cy="15388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l">
                <a:spcAft>
                  <a:spcPts val="0"/>
                </a:spcAft>
                <a:buClr>
                  <a:srgbClr val="000000"/>
                </a:buClr>
                <a:buSzPct val="100000"/>
              </a:pPr>
              <a:r>
                <a:rPr lang="cs-CZ" sz="1000" dirty="0" smtClean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Legend</a:t>
              </a:r>
            </a:p>
          </p:txBody>
        </p:sp>
      </p:grpSp>
      <p:grpSp>
        <p:nvGrpSpPr>
          <p:cNvPr id="3" name="Drawing grid" hidden="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12" name="Straight Connector 11" hidden="1"/>
            <p:cNvCxnSpPr/>
            <p:nvPr userDrawn="1"/>
          </p:nvCxnSpPr>
          <p:spPr bwMode="auto">
            <a:xfrm>
              <a:off x="684213" y="0"/>
              <a:ext cx="0" cy="6858000"/>
            </a:xfrm>
            <a:prstGeom prst="line">
              <a:avLst/>
            </a:prstGeom>
            <a:noFill/>
            <a:ln w="3175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 hidden="1"/>
            <p:cNvCxnSpPr/>
            <p:nvPr userDrawn="1"/>
          </p:nvCxnSpPr>
          <p:spPr bwMode="auto">
            <a:xfrm>
              <a:off x="8459788" y="0"/>
              <a:ext cx="0" cy="6858000"/>
            </a:xfrm>
            <a:prstGeom prst="line">
              <a:avLst/>
            </a:prstGeom>
            <a:noFill/>
            <a:ln w="3175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 hidden="1"/>
            <p:cNvCxnSpPr/>
            <p:nvPr userDrawn="1"/>
          </p:nvCxnSpPr>
          <p:spPr bwMode="auto">
            <a:xfrm>
              <a:off x="0" y="1700213"/>
              <a:ext cx="9144000" cy="0"/>
            </a:xfrm>
            <a:prstGeom prst="line">
              <a:avLst/>
            </a:prstGeom>
            <a:noFill/>
            <a:ln w="3175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 hidden="1"/>
            <p:cNvCxnSpPr/>
            <p:nvPr userDrawn="1"/>
          </p:nvCxnSpPr>
          <p:spPr bwMode="auto">
            <a:xfrm>
              <a:off x="0" y="499610"/>
              <a:ext cx="9144000" cy="0"/>
            </a:xfrm>
            <a:prstGeom prst="line">
              <a:avLst/>
            </a:prstGeom>
            <a:noFill/>
            <a:ln w="3175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 hidden="1"/>
            <p:cNvCxnSpPr/>
            <p:nvPr userDrawn="1"/>
          </p:nvCxnSpPr>
          <p:spPr bwMode="auto">
            <a:xfrm>
              <a:off x="0" y="6710121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DDDDDD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 hidden="1"/>
            <p:cNvCxnSpPr/>
            <p:nvPr userDrawn="1"/>
          </p:nvCxnSpPr>
          <p:spPr bwMode="auto">
            <a:xfrm>
              <a:off x="0" y="619849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DDDDDD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RbNavigator" hidden="1"/>
            <p:cNvSpPr txBox="1"/>
            <p:nvPr userDrawn="1">
              <p:custDataLst>
                <p:tags r:id="rId12"/>
              </p:custDataLst>
            </p:nvPr>
          </p:nvSpPr>
          <p:spPr>
            <a:xfrm>
              <a:off x="684213" y="116632"/>
              <a:ext cx="274320" cy="274320"/>
            </a:xfrm>
            <a:prstGeom prst="rect">
              <a:avLst/>
            </a:prstGeom>
            <a:noFill/>
            <a:ln w="3175" cap="flat" cmpd="sng" algn="ctr">
              <a:solidFill>
                <a:schemeClr val="accent3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9999" tIns="89999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l" fontAlgn="ctr">
                <a:buClr>
                  <a:srgbClr val="878787"/>
                </a:buClr>
                <a:buFont typeface="Arial" charset="0"/>
                <a:buNone/>
              </a:pPr>
              <a:endParaRPr lang="cs-CZ" sz="13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RbLeanShape Right U-Shape 63" hidden="1"/>
            <p:cNvSpPr>
              <a:spLocks/>
            </p:cNvSpPr>
            <p:nvPr userDrawn="1"/>
          </p:nvSpPr>
          <p:spPr bwMode="auto">
            <a:xfrm>
              <a:off x="1093789" y="146072"/>
              <a:ext cx="2582436" cy="215443"/>
            </a:xfrm>
            <a:custGeom>
              <a:avLst/>
              <a:gdLst>
                <a:gd name="connsiteX0" fmla="*/ 1270000 w 1270000"/>
                <a:gd name="connsiteY0" fmla="*/ 0 h 3175000"/>
                <a:gd name="connsiteX1" fmla="*/ 0 w 1270000"/>
                <a:gd name="connsiteY1" fmla="*/ 0 h 3175000"/>
                <a:gd name="connsiteX2" fmla="*/ 0 w 1270000"/>
                <a:gd name="connsiteY2" fmla="*/ 3175000 h 3175000"/>
                <a:gd name="connsiteX3" fmla="*/ 1270000 w 1270000"/>
                <a:gd name="connsiteY3" fmla="*/ 3175000 h 317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000" h="3175000">
                  <a:moveTo>
                    <a:pt x="1270000" y="0"/>
                  </a:moveTo>
                  <a:lnTo>
                    <a:pt x="0" y="0"/>
                  </a:lnTo>
                  <a:lnTo>
                    <a:pt x="0" y="3175000"/>
                  </a:lnTo>
                  <a:lnTo>
                    <a:pt x="1270000" y="3175000"/>
                  </a:lnTo>
                </a:path>
              </a:pathLst>
            </a:custGeom>
            <a:noFill/>
            <a:ln w="3175" cap="flat" cmpd="sng" algn="ctr">
              <a:solidFill>
                <a:schemeClr val="accent3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9999" tIns="89999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l" fontAlgn="ctr">
                <a:buClr>
                  <a:srgbClr val="878787"/>
                </a:buClr>
                <a:buFont typeface="Arial" charset="0"/>
                <a:buNone/>
              </a:pPr>
              <a:endParaRPr lang="cs-CZ" sz="1300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8" name="Formatted_text" hidden="1"/>
          <p:cNvSpPr txBox="1"/>
          <p:nvPr/>
        </p:nvSpPr>
        <p:spPr>
          <a:xfrm>
            <a:off x="684213" y="2128661"/>
            <a:ext cx="2540000" cy="95539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93000"/>
              </a:lnSpc>
              <a:spcAft>
                <a:spcPts val="0"/>
              </a:spcAft>
              <a:buClr>
                <a:srgbClr val="878787"/>
              </a:buClr>
              <a:buSzPct val="100000"/>
            </a:pPr>
            <a:r>
              <a:rPr lang="cs-CZ" sz="1400" dirty="0" smtClean="0">
                <a:solidFill>
                  <a:srgbClr val="000000"/>
                </a:solidFill>
                <a:latin typeface="Calibri"/>
              </a:rPr>
              <a:t>14 Point Text: </a:t>
            </a:r>
            <a:r>
              <a:rPr lang="cs-CZ" sz="1400" dirty="0" err="1" smtClean="0">
                <a:solidFill>
                  <a:srgbClr val="000000"/>
                </a:solidFill>
                <a:latin typeface="Calibri"/>
              </a:rPr>
              <a:t>Level</a:t>
            </a:r>
            <a:r>
              <a:rPr lang="cs-CZ" sz="1400" dirty="0" smtClean="0">
                <a:solidFill>
                  <a:srgbClr val="000000"/>
                </a:solidFill>
                <a:latin typeface="Calibri"/>
              </a:rPr>
              <a:t> 0</a:t>
            </a:r>
          </a:p>
          <a:p>
            <a:pPr marL="189000" lvl="1" indent="-189000" algn="l">
              <a:lnSpc>
                <a:spcPct val="93000"/>
              </a:lnSpc>
              <a:spcBef>
                <a:spcPts val="600"/>
              </a:spcBef>
              <a:spcAft>
                <a:spcPts val="0"/>
              </a:spcAft>
              <a:buClr>
                <a:srgbClr val="878787"/>
              </a:buClr>
              <a:buSzPct val="100000"/>
              <a:buFont typeface="Arial"/>
              <a:buChar char="&gt;"/>
            </a:pPr>
            <a:r>
              <a:rPr lang="cs-CZ" sz="1400" dirty="0" err="1" smtClean="0">
                <a:solidFill>
                  <a:srgbClr val="000000"/>
                </a:solidFill>
                <a:latin typeface="Calibri"/>
              </a:rPr>
              <a:t>Zweite</a:t>
            </a:r>
            <a:r>
              <a:rPr lang="cs-CZ" sz="1400" dirty="0" smtClean="0">
                <a:solidFill>
                  <a:srgbClr val="000000"/>
                </a:solidFill>
                <a:latin typeface="Calibri"/>
              </a:rPr>
              <a:t> Ebene</a:t>
            </a:r>
          </a:p>
          <a:p>
            <a:pPr marL="398160" lvl="2" indent="-19404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Clr>
                <a:srgbClr val="878787"/>
              </a:buClr>
              <a:buSzPct val="100000"/>
              <a:buFont typeface="Vodafone Rg"/>
              <a:buChar char="–"/>
            </a:pPr>
            <a:r>
              <a:rPr lang="cs-CZ" sz="1400" dirty="0" err="1" smtClean="0">
                <a:solidFill>
                  <a:srgbClr val="000000"/>
                </a:solidFill>
                <a:latin typeface="Calibri"/>
              </a:rPr>
              <a:t>Dritte</a:t>
            </a:r>
            <a:r>
              <a:rPr lang="cs-CZ" sz="1400" dirty="0" smtClean="0">
                <a:solidFill>
                  <a:srgbClr val="000000"/>
                </a:solidFill>
                <a:latin typeface="Calibri"/>
              </a:rPr>
              <a:t> Ebene</a:t>
            </a:r>
          </a:p>
          <a:p>
            <a:pPr marL="574560" lvl="3" indent="-16632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Clr>
                <a:srgbClr val="878787"/>
              </a:buClr>
              <a:buSzPct val="100000"/>
              <a:buFont typeface="Verdana"/>
              <a:buChar char="-"/>
            </a:pPr>
            <a:r>
              <a:rPr lang="cs-CZ" sz="1400" dirty="0" err="1" smtClean="0">
                <a:solidFill>
                  <a:srgbClr val="000000"/>
                </a:solidFill>
                <a:latin typeface="Calibri"/>
              </a:rPr>
              <a:t>Vierte</a:t>
            </a:r>
            <a:r>
              <a:rPr lang="cs-CZ" sz="1400" dirty="0" smtClean="0">
                <a:solidFill>
                  <a:srgbClr val="000000"/>
                </a:solidFill>
                <a:latin typeface="Calibri"/>
              </a:rPr>
              <a:t> Ebene</a:t>
            </a:r>
            <a:endParaRPr lang="cs-CZ" sz="14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Dátum helye 3"/>
          <p:cNvSpPr txBox="1">
            <a:spLocks/>
          </p:cNvSpPr>
          <p:nvPr/>
        </p:nvSpPr>
        <p:spPr>
          <a:xfrm>
            <a:off x="1640773" y="64489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itchFamily="34" charset="0"/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fld id="{25FD17F6-F7AD-4FDC-8CEB-8F42DA0F874E}" type="datetime1">
              <a:rPr lang="cs-CZ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t>8.10.2015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5" name="Élőláb helye 4"/>
          <p:cNvSpPr txBox="1">
            <a:spLocks/>
          </p:cNvSpPr>
          <p:nvPr/>
        </p:nvSpPr>
        <p:spPr>
          <a:xfrm>
            <a:off x="4054767" y="6448928"/>
            <a:ext cx="3574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itchFamily="34" charset="0"/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cs-CZ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6" name="Dia számának helye 5"/>
          <p:cNvSpPr txBox="1">
            <a:spLocks/>
          </p:cNvSpPr>
          <p:nvPr/>
        </p:nvSpPr>
        <p:spPr>
          <a:xfrm>
            <a:off x="7895446" y="6448928"/>
            <a:ext cx="791354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itchFamily="34" charset="0"/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fld id="{0BEE19DF-1F45-4116-AB84-247BF228F972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0" t="56444" r="5919" b="21778"/>
          <a:stretch/>
        </p:blipFill>
        <p:spPr bwMode="auto">
          <a:xfrm>
            <a:off x="34354" y="6499153"/>
            <a:ext cx="1336181" cy="26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59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+mj-lt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93000"/>
        </a:lnSpc>
        <a:spcBef>
          <a:spcPct val="0"/>
        </a:spcBef>
        <a:spcAft>
          <a:spcPts val="0"/>
        </a:spcAft>
        <a:buClr>
          <a:schemeClr val="accent1"/>
        </a:buClr>
        <a:buFont typeface="Arial" pitchFamily="34" charset="0"/>
        <a:buNone/>
        <a:tabLst/>
        <a:defRPr sz="2000">
          <a:solidFill>
            <a:schemeClr val="tx1"/>
          </a:solidFill>
          <a:latin typeface="+mn-lt"/>
          <a:ea typeface="+mn-ea"/>
          <a:cs typeface="Arial"/>
        </a:defRPr>
      </a:lvl1pPr>
      <a:lvl2pPr marL="270000" indent="-270000" algn="l" rtl="0" eaLnBrk="1" fontAlgn="base" hangingPunct="1">
        <a:lnSpc>
          <a:spcPct val="93000"/>
        </a:lnSpc>
        <a:spcBef>
          <a:spcPts val="1200"/>
        </a:spcBef>
        <a:spcAft>
          <a:spcPts val="0"/>
        </a:spcAft>
        <a:buClr>
          <a:schemeClr val="accent1"/>
        </a:buClr>
        <a:buFontTx/>
        <a:buBlip>
          <a:blip r:embed="rId16"/>
        </a:buBlip>
        <a:tabLst/>
        <a:defRPr sz="2000">
          <a:solidFill>
            <a:schemeClr val="tx1"/>
          </a:solidFill>
          <a:latin typeface="+mn-lt"/>
          <a:cs typeface="Arial"/>
        </a:defRPr>
      </a:lvl2pPr>
      <a:lvl3pPr marL="568800" indent="-277200" algn="l" rtl="0" eaLnBrk="1" fontAlgn="base" hangingPunct="1">
        <a:lnSpc>
          <a:spcPct val="93000"/>
        </a:lnSpc>
        <a:spcBef>
          <a:spcPts val="400"/>
        </a:spcBef>
        <a:spcAft>
          <a:spcPts val="0"/>
        </a:spcAft>
        <a:buClr>
          <a:schemeClr val="accent1"/>
        </a:buClr>
        <a:buFontTx/>
        <a:buBlip>
          <a:blip r:embed="rId16"/>
        </a:buBlip>
        <a:tabLst/>
        <a:defRPr sz="2000">
          <a:solidFill>
            <a:schemeClr val="tx1"/>
          </a:solidFill>
          <a:latin typeface="+mn-lt"/>
          <a:cs typeface="Arial"/>
        </a:defRPr>
      </a:lvl3pPr>
      <a:lvl4pPr marL="820800" indent="-237600" algn="l" rtl="0" eaLnBrk="1" fontAlgn="base" hangingPunct="1">
        <a:lnSpc>
          <a:spcPct val="93000"/>
        </a:lnSpc>
        <a:spcBef>
          <a:spcPts val="400"/>
        </a:spcBef>
        <a:spcAft>
          <a:spcPts val="0"/>
        </a:spcAft>
        <a:buClr>
          <a:schemeClr val="accent1"/>
        </a:buClr>
        <a:buFontTx/>
        <a:buBlip>
          <a:blip r:embed="rId16"/>
        </a:buBlip>
        <a:tabLst/>
        <a:defRPr sz="2000">
          <a:solidFill>
            <a:schemeClr val="tx1"/>
          </a:solidFill>
          <a:latin typeface="+mn-lt"/>
          <a:cs typeface="Arial"/>
        </a:defRPr>
      </a:lvl4pPr>
      <a:lvl5pPr marL="13398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  <a:cs typeface="Arial"/>
        </a:defRPr>
      </a:lvl5pPr>
      <a:lvl6pPr marL="17970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6pPr>
      <a:lvl7pPr marL="22542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7pPr>
      <a:lvl8pPr marL="27114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8pPr>
      <a:lvl9pPr marL="31686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2.emf"/><Relationship Id="rId2" Type="http://schemas.openxmlformats.org/officeDocument/2006/relationships/tags" Target="../tags/tag60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4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62.xml"/><Relationship Id="rId7" Type="http://schemas.openxmlformats.org/officeDocument/2006/relationships/image" Target="../media/image5.emf"/><Relationship Id="rId2" Type="http://schemas.openxmlformats.org/officeDocument/2006/relationships/tags" Target="../tags/tag6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6.jpe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5.jpe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20.jpeg"/><Relationship Id="rId3" Type="http://schemas.openxmlformats.org/officeDocument/2006/relationships/tags" Target="../tags/tag64.xml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19.gif"/><Relationship Id="rId2" Type="http://schemas.openxmlformats.org/officeDocument/2006/relationships/tags" Target="../tags/tag63.xml"/><Relationship Id="rId1" Type="http://schemas.openxmlformats.org/officeDocument/2006/relationships/vmlDrawing" Target="../drawings/vmlDrawing16.vml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8.jpeg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17.emf"/><Relationship Id="rId4" Type="http://schemas.openxmlformats.org/officeDocument/2006/relationships/tags" Target="../tags/tag65.xml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eg"/><Relationship Id="rId18" Type="http://schemas.openxmlformats.org/officeDocument/2006/relationships/image" Target="../media/image33.png"/><Relationship Id="rId3" Type="http://schemas.openxmlformats.org/officeDocument/2006/relationships/tags" Target="../tags/tag67.xml"/><Relationship Id="rId7" Type="http://schemas.openxmlformats.org/officeDocument/2006/relationships/image" Target="../media/image22.emf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" Type="http://schemas.openxmlformats.org/officeDocument/2006/relationships/tags" Target="../tags/tag66.xml"/><Relationship Id="rId16" Type="http://schemas.openxmlformats.org/officeDocument/2006/relationships/image" Target="../media/image31.jpeg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6.jpeg"/><Relationship Id="rId5" Type="http://schemas.openxmlformats.org/officeDocument/2006/relationships/notesSlide" Target="../notesSlides/notesSlide5.xml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19" Type="http://schemas.openxmlformats.org/officeDocument/2006/relationships/image" Target="../media/image34.png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24.png"/><Relationship Id="rId1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tags" Target="../tags/tag69.xml"/><Relationship Id="rId21" Type="http://schemas.openxmlformats.org/officeDocument/2006/relationships/image" Target="../media/image47.png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38.png"/><Relationship Id="rId17" Type="http://schemas.openxmlformats.org/officeDocument/2006/relationships/image" Target="../media/image43.jpeg"/><Relationship Id="rId2" Type="http://schemas.openxmlformats.org/officeDocument/2006/relationships/tags" Target="../tags/tag68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5.jpeg"/><Relationship Id="rId11" Type="http://schemas.openxmlformats.org/officeDocument/2006/relationships/image" Target="../media/image37.png"/><Relationship Id="rId5" Type="http://schemas.openxmlformats.org/officeDocument/2006/relationships/notesSlide" Target="../notesSlides/notesSlide6.xml"/><Relationship Id="rId15" Type="http://schemas.openxmlformats.org/officeDocument/2006/relationships/image" Target="../media/image41.png"/><Relationship Id="rId23" Type="http://schemas.openxmlformats.org/officeDocument/2006/relationships/image" Target="../media/image49.jpe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32.jpeg"/><Relationship Id="rId14" Type="http://schemas.openxmlformats.org/officeDocument/2006/relationships/image" Target="../media/image40.png"/><Relationship Id="rId22" Type="http://schemas.openxmlformats.org/officeDocument/2006/relationships/image" Target="../media/image4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3528" y="1526927"/>
            <a:ext cx="7772400" cy="1470025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pPr>
              <a:defRPr/>
            </a:pPr>
            <a:r>
              <a:rPr lang="cs-CZ" sz="3600" b="1" dirty="0" smtClean="0">
                <a:solidFill>
                  <a:schemeClr val="bg1"/>
                </a:solidFill>
                <a:latin typeface="Molgroup Regular" pitchFamily="2" charset="-18"/>
              </a:rPr>
              <a:t>Představení aktivit Skupiny MOL </a:t>
            </a:r>
            <a:br>
              <a:rPr lang="cs-CZ" sz="3600" b="1" dirty="0" smtClean="0">
                <a:solidFill>
                  <a:schemeClr val="bg1"/>
                </a:solidFill>
                <a:latin typeface="Molgroup Regular" pitchFamily="2" charset="-18"/>
              </a:rPr>
            </a:br>
            <a:r>
              <a:rPr lang="cs-CZ" sz="3600" b="1" dirty="0" smtClean="0">
                <a:solidFill>
                  <a:schemeClr val="bg1"/>
                </a:solidFill>
                <a:latin typeface="Molgroup Regular" pitchFamily="2" charset="-18"/>
              </a:rPr>
              <a:t>v České republice</a:t>
            </a:r>
            <a:endParaRPr lang="cs-CZ" sz="3600" dirty="0">
              <a:solidFill>
                <a:schemeClr val="bg1"/>
              </a:solidFill>
              <a:latin typeface="Molgroup Light" pitchFamily="2" charset="-18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70135" y="2276871"/>
            <a:ext cx="4248472" cy="35360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endParaRPr lang="cs-CZ" sz="1800" b="1" dirty="0" smtClean="0"/>
          </a:p>
          <a:p>
            <a:pPr>
              <a:spcBef>
                <a:spcPts val="0"/>
              </a:spcBef>
              <a:defRPr/>
            </a:pPr>
            <a:endParaRPr lang="cs-CZ" sz="1800" dirty="0" smtClean="0"/>
          </a:p>
          <a:p>
            <a:pPr>
              <a:spcBef>
                <a:spcPts val="0"/>
              </a:spcBef>
              <a:defRPr/>
            </a:pPr>
            <a:endParaRPr lang="cs-CZ" sz="1800" dirty="0" smtClean="0"/>
          </a:p>
          <a:p>
            <a:pPr>
              <a:spcBef>
                <a:spcPts val="0"/>
              </a:spcBef>
              <a:defRPr/>
            </a:pPr>
            <a:r>
              <a:rPr lang="cs-CZ" sz="1800" b="1" dirty="0" smtClean="0">
                <a:solidFill>
                  <a:srgbClr val="EB2E34"/>
                </a:solidFill>
              </a:rPr>
              <a:t>Radim Špůrek</a:t>
            </a:r>
          </a:p>
          <a:p>
            <a:pPr>
              <a:spcBef>
                <a:spcPts val="0"/>
              </a:spcBef>
              <a:defRPr/>
            </a:pPr>
            <a:r>
              <a:rPr lang="cs-CZ" sz="1800" dirty="0" smtClean="0"/>
              <a:t>Retail </a:t>
            </a:r>
            <a:r>
              <a:rPr lang="cs-CZ" sz="1800" dirty="0" err="1"/>
              <a:t>D</a:t>
            </a:r>
            <a:r>
              <a:rPr lang="cs-CZ" sz="1800" dirty="0" err="1" smtClean="0"/>
              <a:t>irector</a:t>
            </a:r>
            <a:endParaRPr lang="cs-CZ" sz="1800" b="1" dirty="0" smtClean="0">
              <a:solidFill>
                <a:srgbClr val="FE0000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cs-CZ" sz="1800" dirty="0" smtClean="0"/>
          </a:p>
          <a:p>
            <a:pPr>
              <a:spcBef>
                <a:spcPts val="0"/>
              </a:spcBef>
              <a:defRPr/>
            </a:pPr>
            <a:endParaRPr lang="cs-CZ" sz="1800" dirty="0" smtClean="0"/>
          </a:p>
          <a:p>
            <a:pPr>
              <a:spcBef>
                <a:spcPts val="0"/>
              </a:spcBef>
              <a:defRPr/>
            </a:pPr>
            <a:endParaRPr lang="cs-CZ" sz="1800" dirty="0" smtClean="0"/>
          </a:p>
          <a:p>
            <a:pPr>
              <a:spcBef>
                <a:spcPts val="0"/>
              </a:spcBef>
              <a:defRPr/>
            </a:pPr>
            <a:endParaRPr lang="cs-CZ" sz="1800" dirty="0" smtClean="0"/>
          </a:p>
          <a:p>
            <a:pPr>
              <a:spcBef>
                <a:spcPts val="0"/>
              </a:spcBef>
              <a:defRPr/>
            </a:pPr>
            <a:r>
              <a:rPr lang="cs-CZ" sz="1600" dirty="0" smtClean="0"/>
              <a:t>Praha; 22. října 2015</a:t>
            </a:r>
            <a:endParaRPr lang="cs-CZ" sz="1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777" y="1578888"/>
            <a:ext cx="4619223" cy="5279112"/>
          </a:xfrm>
          <a:prstGeom prst="rect">
            <a:avLst/>
          </a:prstGeom>
          <a:effectLst>
            <a:outerShdw blurRad="50800" dist="38100" dir="8460000" sx="101000" sy="101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506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21612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3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4213" y="499610"/>
            <a:ext cx="8082556" cy="1079500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cs-CZ" dirty="0" smtClean="0"/>
              <a:t>Jsme přední evropská ropná společnost s úspěšnými aktivitami v celém dodavatelském řetězci</a:t>
            </a:r>
            <a:endParaRPr lang="cs-CZ" dirty="0"/>
          </a:p>
        </p:txBody>
      </p:sp>
      <p:sp>
        <p:nvSpPr>
          <p:cNvPr id="5" name="Subtitle"/>
          <p:cNvSpPr txBox="1">
            <a:spLocks/>
          </p:cNvSpPr>
          <p:nvPr/>
        </p:nvSpPr>
        <p:spPr>
          <a:xfrm>
            <a:off x="681231" y="1710001"/>
            <a:ext cx="7879374" cy="300531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algn="l">
              <a:lnSpc>
                <a:spcPct val="90000"/>
              </a:lnSpc>
              <a:buClr>
                <a:schemeClr val="tx1"/>
              </a:buClr>
              <a:buSzPct val="100000"/>
              <a:defRPr sz="21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cs-CZ" dirty="0" smtClean="0">
                <a:sym typeface="+mn-lt"/>
              </a:rPr>
              <a:t>Skupina MOL ve zkratce</a:t>
            </a:r>
            <a:endParaRPr lang="cs-CZ" dirty="0">
              <a:sym typeface="+mn-lt"/>
            </a:endParaRPr>
          </a:p>
        </p:txBody>
      </p:sp>
      <p:sp>
        <p:nvSpPr>
          <p:cNvPr id="42" name="BlokTextu 1"/>
          <p:cNvSpPr txBox="1">
            <a:spLocks/>
          </p:cNvSpPr>
          <p:nvPr/>
        </p:nvSpPr>
        <p:spPr>
          <a:xfrm>
            <a:off x="5711973" y="5452258"/>
            <a:ext cx="2584457" cy="93871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180975" indent="-180975" algn="l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1400" dirty="0" smtClean="0">
                <a:latin typeface="+mj-lt"/>
              </a:rPr>
              <a:t>Maloobchod ve </a:t>
            </a:r>
            <a:r>
              <a:rPr lang="cs-CZ" sz="1400" b="1" dirty="0" smtClean="0">
                <a:latin typeface="+mj-lt"/>
              </a:rPr>
              <a:t>12 zemích</a:t>
            </a:r>
          </a:p>
          <a:p>
            <a:pPr marL="180975" indent="-180975" algn="l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1400" dirty="0" smtClean="0">
                <a:latin typeface="+mj-lt"/>
              </a:rPr>
              <a:t>Celkový maloobchodní prodej </a:t>
            </a:r>
            <a:r>
              <a:rPr lang="cs-CZ" sz="1400" b="1" dirty="0" smtClean="0">
                <a:latin typeface="+mj-lt"/>
              </a:rPr>
              <a:t>4,3 mld litrů</a:t>
            </a:r>
          </a:p>
          <a:p>
            <a:pPr marL="180975" indent="-180975" algn="l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1400" dirty="0" smtClean="0">
                <a:latin typeface="+mj-lt"/>
              </a:rPr>
              <a:t>Více než </a:t>
            </a:r>
            <a:r>
              <a:rPr lang="cs-CZ" sz="1400" b="1" dirty="0" smtClean="0">
                <a:latin typeface="+mj-lt"/>
              </a:rPr>
              <a:t>1 870 čerpacích stanic</a:t>
            </a:r>
          </a:p>
        </p:txBody>
      </p:sp>
      <p:sp>
        <p:nvSpPr>
          <p:cNvPr id="57" name="RbNavigator"/>
          <p:cNvSpPr txBox="1">
            <a:spLocks/>
          </p:cNvSpPr>
          <p:nvPr/>
        </p:nvSpPr>
        <p:spPr>
          <a:xfrm>
            <a:off x="3724996" y="4625618"/>
            <a:ext cx="274320" cy="274320"/>
          </a:xfrm>
          <a:prstGeom prst="rect">
            <a:avLst/>
          </a:prstGeom>
          <a:solidFill>
            <a:schemeClr val="accent3"/>
          </a:solidFill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kumimoji="1" lang="cs-CZ" sz="1300" b="1" dirty="0" smtClean="0">
                <a:solidFill>
                  <a:schemeClr val="bg1"/>
                </a:solidFill>
                <a:latin typeface="+mj-lt"/>
              </a:rPr>
              <a:t>1</a:t>
            </a:r>
            <a:endParaRPr kumimoji="1" lang="cs-CZ" sz="13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0" name="RbNavigator"/>
          <p:cNvSpPr txBox="1">
            <a:spLocks/>
          </p:cNvSpPr>
          <p:nvPr/>
        </p:nvSpPr>
        <p:spPr>
          <a:xfrm>
            <a:off x="3724996" y="5001263"/>
            <a:ext cx="274320" cy="274320"/>
          </a:xfrm>
          <a:prstGeom prst="rect">
            <a:avLst/>
          </a:prstGeom>
          <a:solidFill>
            <a:schemeClr val="accent3"/>
          </a:solidFill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kumimoji="1" lang="cs-CZ" sz="1300" b="1" dirty="0" smtClean="0">
                <a:solidFill>
                  <a:schemeClr val="bg1"/>
                </a:solidFill>
                <a:latin typeface="+mj-lt"/>
              </a:rPr>
              <a:t>2</a:t>
            </a:r>
            <a:endParaRPr kumimoji="1" lang="cs-CZ" sz="13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" name="RbNavigator"/>
          <p:cNvSpPr txBox="1">
            <a:spLocks/>
          </p:cNvSpPr>
          <p:nvPr/>
        </p:nvSpPr>
        <p:spPr>
          <a:xfrm>
            <a:off x="3724996" y="5372388"/>
            <a:ext cx="274320" cy="274320"/>
          </a:xfrm>
          <a:prstGeom prst="rect">
            <a:avLst/>
          </a:prstGeom>
          <a:solidFill>
            <a:schemeClr val="accent3"/>
          </a:solidFill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kumimoji="1" lang="cs-CZ" sz="1300" b="1" dirty="0" smtClean="0">
                <a:solidFill>
                  <a:schemeClr val="bg1"/>
                </a:solidFill>
                <a:latin typeface="+mj-lt"/>
              </a:rPr>
              <a:t>3</a:t>
            </a:r>
            <a:endParaRPr kumimoji="1" lang="cs-CZ" sz="13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2" name="RbNavigator"/>
          <p:cNvSpPr txBox="1">
            <a:spLocks/>
          </p:cNvSpPr>
          <p:nvPr/>
        </p:nvSpPr>
        <p:spPr>
          <a:xfrm>
            <a:off x="3724996" y="5771816"/>
            <a:ext cx="274320" cy="274320"/>
          </a:xfrm>
          <a:prstGeom prst="rect">
            <a:avLst/>
          </a:prstGeom>
          <a:solidFill>
            <a:schemeClr val="accent3"/>
          </a:solidFill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kumimoji="1" lang="cs-CZ" sz="1300" b="1" dirty="0" smtClean="0">
                <a:solidFill>
                  <a:schemeClr val="bg1"/>
                </a:solidFill>
                <a:latin typeface="+mj-lt"/>
              </a:rPr>
              <a:t>4</a:t>
            </a:r>
            <a:endParaRPr kumimoji="1" lang="cs-CZ" sz="13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3" name="BlokTextu 1"/>
          <p:cNvSpPr txBox="1"/>
          <p:nvPr/>
        </p:nvSpPr>
        <p:spPr>
          <a:xfrm>
            <a:off x="4088161" y="4657517"/>
            <a:ext cx="129182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cs-CZ" sz="1400" dirty="0" smtClean="0">
                <a:latin typeface="+mj-lt"/>
              </a:rPr>
              <a:t>Průzkum a těžba</a:t>
            </a:r>
            <a:endParaRPr lang="cs-CZ" sz="1400" b="1" dirty="0">
              <a:latin typeface="+mj-lt"/>
            </a:endParaRPr>
          </a:p>
        </p:txBody>
      </p:sp>
      <p:sp>
        <p:nvSpPr>
          <p:cNvPr id="64" name="BlokTextu 1"/>
          <p:cNvSpPr txBox="1"/>
          <p:nvPr/>
        </p:nvSpPr>
        <p:spPr>
          <a:xfrm>
            <a:off x="4088161" y="5037942"/>
            <a:ext cx="80529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cs-CZ" sz="1400" dirty="0" smtClean="0">
                <a:latin typeface="+mj-lt"/>
              </a:rPr>
              <a:t>Rafinace</a:t>
            </a:r>
            <a:endParaRPr lang="cs-CZ" sz="1400" b="1" dirty="0">
              <a:latin typeface="+mj-lt"/>
            </a:endParaRPr>
          </a:p>
        </p:txBody>
      </p:sp>
      <p:sp>
        <p:nvSpPr>
          <p:cNvPr id="65" name="BlokTextu 1"/>
          <p:cNvSpPr txBox="1"/>
          <p:nvPr/>
        </p:nvSpPr>
        <p:spPr>
          <a:xfrm>
            <a:off x="4088161" y="5798793"/>
            <a:ext cx="97893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hu-HU"/>
            </a:defPPr>
            <a:lvl1pPr>
              <a:spcAft>
                <a:spcPts val="300"/>
              </a:spcAft>
              <a:defRPr sz="1400">
                <a:latin typeface="+mj-lt"/>
              </a:defRPr>
            </a:lvl1pPr>
          </a:lstStyle>
          <a:p>
            <a:pPr algn="l"/>
            <a:r>
              <a:rPr lang="cs-CZ" dirty="0" smtClean="0"/>
              <a:t>Maloobchod</a:t>
            </a:r>
            <a:endParaRPr lang="cs-CZ" dirty="0"/>
          </a:p>
        </p:txBody>
      </p:sp>
      <p:sp>
        <p:nvSpPr>
          <p:cNvPr id="66" name="BlokTextu 1"/>
          <p:cNvSpPr txBox="1"/>
          <p:nvPr/>
        </p:nvSpPr>
        <p:spPr>
          <a:xfrm>
            <a:off x="4088161" y="5418367"/>
            <a:ext cx="97893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cs-CZ" sz="1400" dirty="0" smtClean="0">
                <a:latin typeface="+mj-lt"/>
              </a:rPr>
              <a:t>Velkoobchod</a:t>
            </a:r>
            <a:endParaRPr lang="cs-CZ" sz="1400" b="1" dirty="0">
              <a:latin typeface="+mj-lt"/>
            </a:endParaRPr>
          </a:p>
        </p:txBody>
      </p:sp>
      <p:cxnSp>
        <p:nvCxnSpPr>
          <p:cNvPr id="70" name="Straight Connector 69"/>
          <p:cNvCxnSpPr>
            <a:cxnSpLocks/>
          </p:cNvCxnSpPr>
          <p:nvPr/>
        </p:nvCxnSpPr>
        <p:spPr>
          <a:xfrm>
            <a:off x="5613550" y="5452258"/>
            <a:ext cx="0" cy="938719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Notes"/>
          <p:cNvSpPr txBox="1"/>
          <p:nvPr/>
        </p:nvSpPr>
        <p:spPr>
          <a:xfrm>
            <a:off x="3291628" y="6556791"/>
            <a:ext cx="4967707" cy="153888"/>
          </a:xfrm>
          <a:prstGeom prst="rect">
            <a:avLst/>
          </a:prstGeom>
          <a:noFill/>
          <a:ln w="9525">
            <a:noFill/>
          </a:ln>
        </p:spPr>
        <p:txBody>
          <a:bodyPr vert="horz" wrap="none" lIns="0" tIns="0" rIns="0" bIns="0" rtlCol="0" anchor="b" anchorCtr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000" dirty="0" smtClean="0"/>
              <a:t>Pozn. : Skupina MOL realizuje průzkum ve 13 zemích, v osmi z nich probíhá také těžba</a:t>
            </a:r>
            <a:endParaRPr lang="cs-CZ" sz="1000" b="1" dirty="0"/>
          </a:p>
        </p:txBody>
      </p:sp>
      <p:pic>
        <p:nvPicPr>
          <p:cNvPr id="40" name="Picture 2"/>
          <p:cNvPicPr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1" t="20196" r="1618" b="37595"/>
          <a:stretch/>
        </p:blipFill>
        <p:spPr bwMode="auto">
          <a:xfrm>
            <a:off x="689698" y="2198335"/>
            <a:ext cx="5809073" cy="2068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1150941" y="4371196"/>
            <a:ext cx="195943" cy="137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878787"/>
              </a:buClr>
            </a:pP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44" name="BlokTextu 5"/>
          <p:cNvSpPr txBox="1"/>
          <p:nvPr/>
        </p:nvSpPr>
        <p:spPr>
          <a:xfrm>
            <a:off x="1427608" y="4362832"/>
            <a:ext cx="110286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buClr>
                <a:srgbClr val="878787"/>
              </a:buClr>
            </a:pPr>
            <a:r>
              <a:rPr lang="cs-CZ" sz="1000" dirty="0" smtClean="0">
                <a:solidFill>
                  <a:srgbClr val="000000"/>
                </a:solidFill>
                <a:latin typeface="Calibri"/>
              </a:rPr>
              <a:t>Aktivity Skupiny MOL</a:t>
            </a:r>
            <a:endParaRPr lang="cs-CZ" sz="1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BlokTextu 5"/>
          <p:cNvSpPr txBox="1"/>
          <p:nvPr/>
        </p:nvSpPr>
        <p:spPr>
          <a:xfrm>
            <a:off x="785192" y="4362832"/>
            <a:ext cx="19556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buClr>
                <a:srgbClr val="878787"/>
              </a:buClr>
            </a:pPr>
            <a:r>
              <a:rPr lang="cs-CZ" sz="1000" dirty="0" smtClean="0">
                <a:solidFill>
                  <a:srgbClr val="000000"/>
                </a:solidFill>
                <a:latin typeface="Calibri"/>
              </a:rPr>
              <a:t> HQ</a:t>
            </a:r>
            <a:endParaRPr lang="cs-CZ" sz="1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Ovál 8"/>
          <p:cNvSpPr/>
          <p:nvPr/>
        </p:nvSpPr>
        <p:spPr>
          <a:xfrm>
            <a:off x="666204" y="4380282"/>
            <a:ext cx="118988" cy="118988"/>
          </a:xfrm>
          <a:prstGeom prst="ellipse">
            <a:avLst/>
          </a:prstGeom>
          <a:solidFill>
            <a:schemeClr val="tx1"/>
          </a:solidFill>
          <a:ln w="222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878787"/>
              </a:buClr>
            </a:pP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51" name="BlokTextu 1"/>
          <p:cNvSpPr txBox="1">
            <a:spLocks/>
          </p:cNvSpPr>
          <p:nvPr/>
        </p:nvSpPr>
        <p:spPr>
          <a:xfrm>
            <a:off x="689698" y="4625618"/>
            <a:ext cx="2584457" cy="14850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180975" indent="-180975" algn="l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1400" dirty="0" smtClean="0">
                <a:latin typeface="+mj-lt"/>
              </a:rPr>
              <a:t>Aktivity </a:t>
            </a:r>
            <a:r>
              <a:rPr lang="cs-CZ" sz="1400" b="1" dirty="0" smtClean="0">
                <a:latin typeface="+mj-lt"/>
              </a:rPr>
              <a:t>ve</a:t>
            </a:r>
            <a:r>
              <a:rPr lang="cs-CZ" sz="1400" dirty="0" smtClean="0">
                <a:latin typeface="+mj-lt"/>
              </a:rPr>
              <a:t> </a:t>
            </a:r>
            <a:r>
              <a:rPr lang="cs-CZ" sz="1400" b="1" dirty="0" smtClean="0">
                <a:latin typeface="+mj-lt"/>
              </a:rPr>
              <a:t>40 zemích</a:t>
            </a:r>
          </a:p>
          <a:p>
            <a:pPr marL="180975" indent="-180975" algn="l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1400" b="1" dirty="0" smtClean="0">
                <a:latin typeface="+mj-lt"/>
              </a:rPr>
              <a:t>Integrovaná činnost</a:t>
            </a:r>
          </a:p>
          <a:p>
            <a:pPr marL="180975" indent="-180975" algn="l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1400" dirty="0" smtClean="0">
                <a:latin typeface="+mj-lt"/>
              </a:rPr>
              <a:t>Průzkum a těžba </a:t>
            </a:r>
            <a:r>
              <a:rPr lang="cs-CZ" sz="1400" b="1" dirty="0" smtClean="0">
                <a:latin typeface="+mj-lt"/>
              </a:rPr>
              <a:t>ve 13 zemích</a:t>
            </a:r>
          </a:p>
          <a:p>
            <a:pPr marL="180975" indent="-180975" algn="l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1400" b="1" dirty="0" smtClean="0">
                <a:latin typeface="+mj-lt"/>
              </a:rPr>
              <a:t>4 rafinerie</a:t>
            </a:r>
          </a:p>
          <a:p>
            <a:pPr marL="180975" indent="-180975" algn="l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1400" dirty="0" smtClean="0">
                <a:latin typeface="+mj-lt"/>
              </a:rPr>
              <a:t>Tržby </a:t>
            </a:r>
            <a:r>
              <a:rPr lang="cs-CZ" sz="1400" b="1" dirty="0" smtClean="0">
                <a:latin typeface="+mj-lt"/>
              </a:rPr>
              <a:t>21 mld USD</a:t>
            </a:r>
          </a:p>
          <a:p>
            <a:pPr marL="180975" indent="-180975" algn="l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1400" dirty="0" smtClean="0">
                <a:latin typeface="+mj-lt"/>
              </a:rPr>
              <a:t>Téměř </a:t>
            </a:r>
            <a:r>
              <a:rPr lang="cs-CZ" sz="1400" b="1" dirty="0" smtClean="0">
                <a:latin typeface="+mj-lt"/>
              </a:rPr>
              <a:t>28 000 zaměstnanců</a:t>
            </a:r>
          </a:p>
        </p:txBody>
      </p:sp>
      <p:cxnSp>
        <p:nvCxnSpPr>
          <p:cNvPr id="72" name="Straight Connector 71"/>
          <p:cNvCxnSpPr>
            <a:cxnSpLocks/>
          </p:cNvCxnSpPr>
          <p:nvPr/>
        </p:nvCxnSpPr>
        <p:spPr>
          <a:xfrm>
            <a:off x="3170433" y="5366633"/>
            <a:ext cx="389900" cy="0"/>
          </a:xfrm>
          <a:prstGeom prst="line">
            <a:avLst/>
          </a:prstGeom>
          <a:ln w="15875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cxnSpLocks/>
          </p:cNvCxnSpPr>
          <p:nvPr/>
        </p:nvCxnSpPr>
        <p:spPr>
          <a:xfrm>
            <a:off x="3170433" y="4622625"/>
            <a:ext cx="0" cy="1488016"/>
          </a:xfrm>
          <a:prstGeom prst="line">
            <a:avLst/>
          </a:prstGeom>
          <a:ln w="222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BlokTextu 1"/>
          <p:cNvSpPr txBox="1">
            <a:spLocks/>
          </p:cNvSpPr>
          <p:nvPr/>
        </p:nvSpPr>
        <p:spPr>
          <a:xfrm>
            <a:off x="5711973" y="4620200"/>
            <a:ext cx="3138950" cy="72327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180975" indent="-180975" algn="l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1400" dirty="0">
                <a:latin typeface="+mj-lt"/>
              </a:rPr>
              <a:t>V</a:t>
            </a:r>
            <a:r>
              <a:rPr lang="cs-CZ" sz="1400" dirty="0" smtClean="0">
                <a:latin typeface="+mj-lt"/>
              </a:rPr>
              <a:t>elkoobchod v </a:t>
            </a:r>
            <a:r>
              <a:rPr lang="cs-CZ" sz="1400" b="1" dirty="0" smtClean="0">
                <a:latin typeface="+mj-lt"/>
              </a:rPr>
              <a:t>19 zemích</a:t>
            </a:r>
          </a:p>
          <a:p>
            <a:pPr marL="180975" indent="-180975" algn="l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1400" dirty="0">
                <a:latin typeface="+mj-lt"/>
              </a:rPr>
              <a:t>C</a:t>
            </a:r>
            <a:r>
              <a:rPr lang="cs-CZ" sz="1400" dirty="0" smtClean="0">
                <a:latin typeface="+mj-lt"/>
              </a:rPr>
              <a:t>elkový velkoobchodní prodej </a:t>
            </a:r>
            <a:r>
              <a:rPr lang="cs-CZ" sz="1400" b="1" dirty="0" smtClean="0">
                <a:latin typeface="+mj-lt"/>
              </a:rPr>
              <a:t>18 Mtpa</a:t>
            </a:r>
          </a:p>
          <a:p>
            <a:pPr marL="180975" indent="-180975" algn="l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1400" dirty="0">
                <a:latin typeface="+mj-lt"/>
              </a:rPr>
              <a:t>N</a:t>
            </a:r>
            <a:r>
              <a:rPr lang="cs-CZ" sz="1400" dirty="0" smtClean="0">
                <a:latin typeface="+mj-lt"/>
              </a:rPr>
              <a:t>a 3 trzích podíl </a:t>
            </a:r>
            <a:r>
              <a:rPr lang="cs-CZ" sz="1400" b="1" dirty="0" smtClean="0">
                <a:latin typeface="+mj-lt"/>
              </a:rPr>
              <a:t>&gt;75%</a:t>
            </a:r>
          </a:p>
        </p:txBody>
      </p:sp>
      <p:cxnSp>
        <p:nvCxnSpPr>
          <p:cNvPr id="81" name="Straight Connector 80"/>
          <p:cNvCxnSpPr>
            <a:cxnSpLocks/>
          </p:cNvCxnSpPr>
          <p:nvPr/>
        </p:nvCxnSpPr>
        <p:spPr>
          <a:xfrm>
            <a:off x="5613550" y="4620200"/>
            <a:ext cx="0" cy="723275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bLeanShape Left U-Shape 15"/>
          <p:cNvSpPr/>
          <p:nvPr/>
        </p:nvSpPr>
        <p:spPr bwMode="auto">
          <a:xfrm>
            <a:off x="5067097" y="5351306"/>
            <a:ext cx="72000" cy="324000"/>
          </a:xfrm>
          <a:custGeom>
            <a:avLst/>
            <a:gdLst>
              <a:gd name="connsiteX0" fmla="*/ 0 w 1270000"/>
              <a:gd name="connsiteY0" fmla="*/ 0 h 3175000"/>
              <a:gd name="connsiteX1" fmla="*/ 1270000 w 1270000"/>
              <a:gd name="connsiteY1" fmla="*/ 0 h 3175000"/>
              <a:gd name="connsiteX2" fmla="*/ 1270000 w 1270000"/>
              <a:gd name="connsiteY2" fmla="*/ 3175000 h 3175000"/>
              <a:gd name="connsiteX3" fmla="*/ 0 w 1270000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0" h="3175000">
                <a:moveTo>
                  <a:pt x="0" y="0"/>
                </a:moveTo>
                <a:lnTo>
                  <a:pt x="1270000" y="0"/>
                </a:lnTo>
                <a:lnTo>
                  <a:pt x="1270000" y="3175000"/>
                </a:lnTo>
                <a:lnTo>
                  <a:pt x="0" y="3175000"/>
                </a:lnTo>
              </a:path>
            </a:pathLst>
          </a:cu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0" tIns="90000" rIns="0" bIns="0" rtlCol="0" anchor="t"/>
          <a:lstStyle/>
          <a:p>
            <a:pPr algn="l" fontAlgn="ctr"/>
            <a:endParaRPr lang="cs-CZ" sz="1300" b="1" dirty="0"/>
          </a:p>
        </p:txBody>
      </p:sp>
      <p:sp>
        <p:nvSpPr>
          <p:cNvPr id="84" name="RbLeanShape Left U-Shape 15"/>
          <p:cNvSpPr/>
          <p:nvPr/>
        </p:nvSpPr>
        <p:spPr bwMode="auto">
          <a:xfrm>
            <a:off x="5067097" y="5736040"/>
            <a:ext cx="72000" cy="324000"/>
          </a:xfrm>
          <a:custGeom>
            <a:avLst/>
            <a:gdLst>
              <a:gd name="connsiteX0" fmla="*/ 0 w 1270000"/>
              <a:gd name="connsiteY0" fmla="*/ 0 h 3175000"/>
              <a:gd name="connsiteX1" fmla="*/ 1270000 w 1270000"/>
              <a:gd name="connsiteY1" fmla="*/ 0 h 3175000"/>
              <a:gd name="connsiteX2" fmla="*/ 1270000 w 1270000"/>
              <a:gd name="connsiteY2" fmla="*/ 3175000 h 3175000"/>
              <a:gd name="connsiteX3" fmla="*/ 0 w 1270000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0" h="3175000">
                <a:moveTo>
                  <a:pt x="0" y="0"/>
                </a:moveTo>
                <a:lnTo>
                  <a:pt x="1270000" y="0"/>
                </a:lnTo>
                <a:lnTo>
                  <a:pt x="1270000" y="3175000"/>
                </a:lnTo>
                <a:lnTo>
                  <a:pt x="0" y="3175000"/>
                </a:lnTo>
              </a:path>
            </a:pathLst>
          </a:cu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0" tIns="90000" rIns="0" bIns="0" rtlCol="0" anchor="t"/>
          <a:lstStyle/>
          <a:p>
            <a:pPr algn="l" fontAlgn="ctr"/>
            <a:endParaRPr lang="cs-CZ" sz="1300" b="1" dirty="0"/>
          </a:p>
        </p:txBody>
      </p:sp>
      <p:sp>
        <p:nvSpPr>
          <p:cNvPr id="86" name="RbLeanShape Left U-Shape 15"/>
          <p:cNvSpPr/>
          <p:nvPr/>
        </p:nvSpPr>
        <p:spPr bwMode="auto">
          <a:xfrm rot="10800000">
            <a:off x="3560332" y="4620199"/>
            <a:ext cx="79631" cy="1489839"/>
          </a:xfrm>
          <a:custGeom>
            <a:avLst/>
            <a:gdLst>
              <a:gd name="connsiteX0" fmla="*/ 0 w 1270000"/>
              <a:gd name="connsiteY0" fmla="*/ 0 h 3175000"/>
              <a:gd name="connsiteX1" fmla="*/ 1270000 w 1270000"/>
              <a:gd name="connsiteY1" fmla="*/ 0 h 3175000"/>
              <a:gd name="connsiteX2" fmla="*/ 1270000 w 1270000"/>
              <a:gd name="connsiteY2" fmla="*/ 3175000 h 3175000"/>
              <a:gd name="connsiteX3" fmla="*/ 0 w 1270000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0" h="3175000">
                <a:moveTo>
                  <a:pt x="0" y="0"/>
                </a:moveTo>
                <a:lnTo>
                  <a:pt x="1270000" y="0"/>
                </a:lnTo>
                <a:lnTo>
                  <a:pt x="1270000" y="3175000"/>
                </a:lnTo>
                <a:lnTo>
                  <a:pt x="0" y="3175000"/>
                </a:lnTo>
              </a:path>
            </a:pathLst>
          </a:cu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0" tIns="90000" rIns="0" bIns="0" rtlCol="0" anchor="t"/>
          <a:lstStyle/>
          <a:p>
            <a:pPr algn="l" fontAlgn="ctr"/>
            <a:endParaRPr lang="cs-CZ" sz="1300" b="1" dirty="0"/>
          </a:p>
        </p:txBody>
      </p:sp>
      <p:sp>
        <p:nvSpPr>
          <p:cNvPr id="48" name="Ovál 8"/>
          <p:cNvSpPr/>
          <p:nvPr/>
        </p:nvSpPr>
        <p:spPr>
          <a:xfrm>
            <a:off x="2251268" y="3036008"/>
            <a:ext cx="118988" cy="118988"/>
          </a:xfrm>
          <a:prstGeom prst="ellipse">
            <a:avLst/>
          </a:prstGeom>
          <a:solidFill>
            <a:schemeClr val="tx1"/>
          </a:solidFill>
          <a:ln w="222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878787"/>
              </a:buClr>
            </a:pP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6" name="RbLeanShape Z-Shape 6"/>
          <p:cNvSpPr>
            <a:spLocks/>
          </p:cNvSpPr>
          <p:nvPr/>
        </p:nvSpPr>
        <p:spPr bwMode="auto">
          <a:xfrm flipH="1">
            <a:off x="5146430" y="4981835"/>
            <a:ext cx="467115" cy="544253"/>
          </a:xfrm>
          <a:custGeom>
            <a:avLst/>
            <a:gdLst>
              <a:gd name="connsiteX0" fmla="*/ 0 w 2540000"/>
              <a:gd name="connsiteY0" fmla="*/ 0 h 317500"/>
              <a:gd name="connsiteX1" fmla="*/ 1270000 w 2540000"/>
              <a:gd name="connsiteY1" fmla="*/ 0 h 317500"/>
              <a:gd name="connsiteX2" fmla="*/ 1270000 w 2540000"/>
              <a:gd name="connsiteY2" fmla="*/ 317500 h 317500"/>
              <a:gd name="connsiteX3" fmla="*/ 2540000 w 2540000"/>
              <a:gd name="connsiteY3" fmla="*/ 31750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0" h="317500">
                <a:moveTo>
                  <a:pt x="0" y="0"/>
                </a:moveTo>
                <a:lnTo>
                  <a:pt x="1270000" y="0"/>
                </a:lnTo>
                <a:lnTo>
                  <a:pt x="1270000" y="317500"/>
                </a:lnTo>
                <a:lnTo>
                  <a:pt x="2540000" y="317500"/>
                </a:lnTo>
              </a:path>
            </a:pathLst>
          </a:custGeom>
          <a:ln w="15875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t"/>
          <a:lstStyle/>
          <a:p>
            <a:pPr algn="l" fontAlgn="ctr"/>
            <a:endParaRPr lang="cs-CZ" dirty="0"/>
          </a:p>
        </p:txBody>
      </p:sp>
      <p:cxnSp>
        <p:nvCxnSpPr>
          <p:cNvPr id="49" name="Straight Connector 48"/>
          <p:cNvCxnSpPr>
            <a:cxnSpLocks/>
          </p:cNvCxnSpPr>
          <p:nvPr/>
        </p:nvCxnSpPr>
        <p:spPr>
          <a:xfrm>
            <a:off x="5146430" y="5898040"/>
            <a:ext cx="467116" cy="0"/>
          </a:xfrm>
          <a:prstGeom prst="line">
            <a:avLst/>
          </a:prstGeom>
          <a:ln w="15875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8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5870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37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ct val="0"/>
              </a:spcAft>
            </a:pPr>
            <a:endParaRPr kumimoji="0" lang="en-US" sz="1300" b="1" u="none" strike="noStrike" cap="none" normalizeH="0" dirty="0" err="1" smtClean="0">
              <a:ln>
                <a:noFill/>
              </a:ln>
              <a:solidFill>
                <a:schemeClr val="tx1"/>
              </a:solidFill>
              <a:effectLst/>
              <a:latin typeface="Calibri"/>
              <a:cs typeface="Arial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99610"/>
            <a:ext cx="7945437" cy="1079500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cs-CZ" dirty="0" smtClean="0"/>
              <a:t>Máme pevnou pozici v regionu V4 </a:t>
            </a:r>
            <a:endParaRPr lang="cs-CZ" dirty="0"/>
          </a:p>
        </p:txBody>
      </p:sp>
      <p:pic>
        <p:nvPicPr>
          <p:cNvPr id="215087" name="Picture 47" descr="U:\Apeltauerova\Visual_identity\Fotobanka\MOL_Se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540" y="5367463"/>
            <a:ext cx="1458000" cy="97200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8" name="Picture 48" descr="U:\Apeltauerova\Visual_identity\Fotobanka\7240_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538" y="5367463"/>
            <a:ext cx="1461659" cy="97200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9" name="Picture 49" descr="U:\Apeltauerova\Visual_identity\Fotobanka\8370_m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396" y="5367463"/>
            <a:ext cx="1458000" cy="97200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2" name="Picture 52" descr="U:\Apeltauerova\Visual_identity\Fotobanka\6302_m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765" y="5367463"/>
            <a:ext cx="1458000" cy="97200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Zástupný symbol pro obsah 2"/>
          <p:cNvSpPr>
            <a:spLocks noGrp="1"/>
          </p:cNvSpPr>
          <p:nvPr>
            <p:ph idx="1"/>
          </p:nvPr>
        </p:nvSpPr>
        <p:spPr>
          <a:xfrm>
            <a:off x="684213" y="1700213"/>
            <a:ext cx="7775575" cy="300531"/>
          </a:xfrm>
        </p:spPr>
        <p:txBody>
          <a:bodyPr/>
          <a:lstStyle/>
          <a:p>
            <a:r>
              <a:rPr lang="cs-CZ" sz="2100" dirty="0" smtClean="0">
                <a:solidFill>
                  <a:schemeClr val="bg1">
                    <a:lumMod val="50000"/>
                  </a:schemeClr>
                </a:solidFill>
              </a:rPr>
              <a:t>Skupina MOL zde úspěšně působí již více než 75 let  </a:t>
            </a:r>
            <a:endParaRPr lang="cs-CZ" sz="2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BlokTextu 1"/>
          <p:cNvSpPr txBox="1"/>
          <p:nvPr/>
        </p:nvSpPr>
        <p:spPr>
          <a:xfrm>
            <a:off x="1309547" y="2523115"/>
            <a:ext cx="3190849" cy="260071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174625" indent="-174625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+mj-lt"/>
              </a:rPr>
              <a:t>Zaujímáme </a:t>
            </a:r>
            <a:r>
              <a:rPr lang="cs-CZ" sz="1400" b="1" dirty="0" smtClean="0">
                <a:latin typeface="+mj-lt"/>
              </a:rPr>
              <a:t>vedoucí pozici </a:t>
            </a:r>
            <a:r>
              <a:rPr lang="cs-CZ" sz="1400" dirty="0" smtClean="0">
                <a:latin typeface="+mj-lt"/>
              </a:rPr>
              <a:t>v </a:t>
            </a:r>
            <a:r>
              <a:rPr lang="cs-CZ" sz="1400" dirty="0" err="1" smtClean="0">
                <a:latin typeface="+mj-lt"/>
              </a:rPr>
              <a:t>petro</a:t>
            </a:r>
            <a:r>
              <a:rPr lang="cs-CZ" sz="1400" dirty="0" smtClean="0">
                <a:latin typeface="+mj-lt"/>
              </a:rPr>
              <a:t>-chemickém odvětví na trzích regionu</a:t>
            </a:r>
          </a:p>
          <a:p>
            <a:pPr marL="174625" indent="-174625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+mj-lt"/>
              </a:rPr>
              <a:t>Provozujeme zde </a:t>
            </a:r>
            <a:r>
              <a:rPr lang="cs-CZ" sz="1400" b="1" dirty="0" smtClean="0">
                <a:latin typeface="+mj-lt"/>
              </a:rPr>
              <a:t>nejmodernější rafinerie </a:t>
            </a:r>
            <a:r>
              <a:rPr lang="cs-CZ" sz="1400" dirty="0" smtClean="0">
                <a:latin typeface="+mj-lt"/>
              </a:rPr>
              <a:t>a investujeme do jejich dalšího technologického rozvoje </a:t>
            </a:r>
          </a:p>
          <a:p>
            <a:pPr marL="174625" indent="-174625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b="1" dirty="0" smtClean="0">
                <a:latin typeface="+mj-lt"/>
              </a:rPr>
              <a:t>Podporujeme a zlepšujeme energetickou bezpečnost </a:t>
            </a:r>
            <a:r>
              <a:rPr lang="cs-CZ" sz="1400" dirty="0" smtClean="0">
                <a:latin typeface="+mj-lt"/>
              </a:rPr>
              <a:t>regionu díky napojení na ropovod </a:t>
            </a:r>
            <a:r>
              <a:rPr lang="cs-CZ" sz="1400" dirty="0" err="1" smtClean="0">
                <a:latin typeface="+mj-lt"/>
              </a:rPr>
              <a:t>Adria</a:t>
            </a:r>
            <a:endParaRPr lang="cs-CZ" sz="1400" dirty="0" smtClean="0">
              <a:latin typeface="+mj-lt"/>
            </a:endParaRPr>
          </a:p>
          <a:p>
            <a:pPr marL="174625" indent="-174625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+mj-lt"/>
              </a:rPr>
              <a:t>Dodáváme pohonné hmoty do široké sítě </a:t>
            </a:r>
            <a:r>
              <a:rPr lang="cs-CZ" sz="1400" b="1" dirty="0" smtClean="0">
                <a:latin typeface="+mj-lt"/>
              </a:rPr>
              <a:t>partnerských čerpacích stanic </a:t>
            </a:r>
            <a:r>
              <a:rPr lang="cs-CZ" sz="1400" dirty="0" smtClean="0">
                <a:latin typeface="+mj-lt"/>
              </a:rPr>
              <a:t>v Polsku </a:t>
            </a:r>
            <a:br>
              <a:rPr lang="cs-CZ" sz="1400" dirty="0" smtClean="0">
                <a:latin typeface="+mj-lt"/>
              </a:rPr>
            </a:br>
            <a:r>
              <a:rPr lang="cs-CZ" sz="1400" dirty="0" smtClean="0">
                <a:latin typeface="+mj-lt"/>
              </a:rPr>
              <a:t>a v České republice</a:t>
            </a:r>
          </a:p>
        </p:txBody>
      </p:sp>
      <p:sp>
        <p:nvSpPr>
          <p:cNvPr id="47" name="TextBox 14"/>
          <p:cNvSpPr txBox="1"/>
          <p:nvPr/>
        </p:nvSpPr>
        <p:spPr>
          <a:xfrm rot="16200000">
            <a:off x="-601621" y="3570597"/>
            <a:ext cx="3065287" cy="5284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tIns="36000" rtlCol="0" anchor="ctr" anchorCtr="0">
            <a:noAutofit/>
          </a:bodyPr>
          <a:lstStyle>
            <a:defPPr>
              <a:defRPr lang="hu-HU"/>
            </a:defPPr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pPr>
              <a:lnSpc>
                <a:spcPct val="90000"/>
              </a:lnSpc>
            </a:pPr>
            <a:r>
              <a:rPr lang="cs-CZ" sz="1400" dirty="0" smtClean="0">
                <a:latin typeface="+mj-lt"/>
              </a:rPr>
              <a:t>Silné zázemí a regionální odpovědnost</a:t>
            </a:r>
            <a:endParaRPr lang="cs-CZ" sz="1400" dirty="0">
              <a:latin typeface="+mj-lt"/>
            </a:endParaRPr>
          </a:p>
        </p:txBody>
      </p:sp>
      <p:sp>
        <p:nvSpPr>
          <p:cNvPr id="51" name="BlokTextu 1"/>
          <p:cNvSpPr txBox="1"/>
          <p:nvPr/>
        </p:nvSpPr>
        <p:spPr>
          <a:xfrm>
            <a:off x="4731812" y="2523115"/>
            <a:ext cx="3507313" cy="260071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174625" indent="-174625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+mj-lt"/>
              </a:rPr>
              <a:t>Jsme </a:t>
            </a:r>
            <a:r>
              <a:rPr lang="cs-CZ" sz="1400" b="1" dirty="0" smtClean="0">
                <a:latin typeface="+mj-lt"/>
              </a:rPr>
              <a:t>jedničkou ve velkoobchodním </a:t>
            </a:r>
            <a:br>
              <a:rPr lang="cs-CZ" sz="1400" b="1" dirty="0" smtClean="0">
                <a:latin typeface="+mj-lt"/>
              </a:rPr>
            </a:br>
            <a:r>
              <a:rPr lang="cs-CZ" sz="1400" b="1" dirty="0" smtClean="0">
                <a:latin typeface="+mj-lt"/>
              </a:rPr>
              <a:t>a  maloobchodním prodeji pohonných hmot </a:t>
            </a:r>
            <a:br>
              <a:rPr lang="cs-CZ" sz="1400" b="1" dirty="0" smtClean="0">
                <a:latin typeface="+mj-lt"/>
              </a:rPr>
            </a:br>
            <a:r>
              <a:rPr lang="cs-CZ" sz="1400" dirty="0" smtClean="0">
                <a:latin typeface="+mj-lt"/>
              </a:rPr>
              <a:t>v Maďarsku a na Slovensku</a:t>
            </a:r>
          </a:p>
          <a:p>
            <a:pPr marL="174625" indent="-174625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+mj-lt"/>
              </a:rPr>
              <a:t>Jsme </a:t>
            </a:r>
            <a:r>
              <a:rPr lang="cs-CZ" sz="1400" b="1" dirty="0" smtClean="0">
                <a:latin typeface="+mj-lt"/>
              </a:rPr>
              <a:t>největší importér benzinu a nafty </a:t>
            </a:r>
            <a:r>
              <a:rPr lang="cs-CZ" sz="1400" dirty="0" smtClean="0">
                <a:latin typeface="+mj-lt"/>
              </a:rPr>
              <a:t>do České republiky a </a:t>
            </a:r>
            <a:r>
              <a:rPr lang="cs-CZ" sz="1400" b="1" dirty="0" smtClean="0">
                <a:latin typeface="+mj-lt"/>
              </a:rPr>
              <a:t>největším importérem benzinu</a:t>
            </a:r>
            <a:r>
              <a:rPr lang="cs-CZ" sz="1400" dirty="0" smtClean="0">
                <a:latin typeface="+mj-lt"/>
              </a:rPr>
              <a:t> do Polska</a:t>
            </a:r>
          </a:p>
          <a:p>
            <a:pPr marL="174625" indent="-174625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+mj-lt"/>
              </a:rPr>
              <a:t>Umístili jsme se mezi </a:t>
            </a:r>
            <a:r>
              <a:rPr lang="cs-CZ" sz="1400" b="1" dirty="0" smtClean="0">
                <a:latin typeface="+mj-lt"/>
              </a:rPr>
              <a:t>TOP 10 nejžádanějšími zaměstnavateli</a:t>
            </a:r>
            <a:r>
              <a:rPr lang="cs-CZ" sz="1400" dirty="0" smtClean="0">
                <a:latin typeface="+mj-lt"/>
              </a:rPr>
              <a:t> v Maďarsku</a:t>
            </a:r>
          </a:p>
          <a:p>
            <a:pPr marL="174625" indent="-174625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+mj-lt"/>
              </a:rPr>
              <a:t>Jsme jedním z </a:t>
            </a:r>
            <a:r>
              <a:rPr lang="cs-CZ" sz="1400" b="1" dirty="0">
                <a:latin typeface="+mj-lt"/>
              </a:rPr>
              <a:t>největších </a:t>
            </a:r>
            <a:r>
              <a:rPr lang="cs-CZ" sz="1400" b="1" dirty="0" smtClean="0">
                <a:latin typeface="+mj-lt"/>
              </a:rPr>
              <a:t>podporovatelů </a:t>
            </a:r>
            <a:r>
              <a:rPr lang="cs-CZ" sz="1400" dirty="0" smtClean="0">
                <a:latin typeface="+mj-lt"/>
              </a:rPr>
              <a:t>vzdělávání</a:t>
            </a:r>
            <a:r>
              <a:rPr lang="cs-CZ" sz="1400" dirty="0">
                <a:latin typeface="+mj-lt"/>
              </a:rPr>
              <a:t>, kultury, mladých </a:t>
            </a:r>
            <a:r>
              <a:rPr lang="cs-CZ" sz="1400" dirty="0" smtClean="0">
                <a:latin typeface="+mj-lt"/>
              </a:rPr>
              <a:t>talentů, místních </a:t>
            </a:r>
            <a:r>
              <a:rPr lang="cs-CZ" sz="1400" dirty="0">
                <a:latin typeface="+mj-lt"/>
              </a:rPr>
              <a:t>komunit a </a:t>
            </a:r>
            <a:r>
              <a:rPr lang="cs-CZ" sz="1400" dirty="0" smtClean="0">
                <a:latin typeface="+mj-lt"/>
              </a:rPr>
              <a:t>sportovních iniciativ</a:t>
            </a:r>
          </a:p>
        </p:txBody>
      </p:sp>
      <p:cxnSp>
        <p:nvCxnSpPr>
          <p:cNvPr id="52" name="VLine"/>
          <p:cNvCxnSpPr>
            <a:cxnSpLocks/>
          </p:cNvCxnSpPr>
          <p:nvPr/>
        </p:nvCxnSpPr>
        <p:spPr>
          <a:xfrm flipH="1">
            <a:off x="1347646" y="2317580"/>
            <a:ext cx="6891479" cy="0"/>
          </a:xfrm>
          <a:prstGeom prst="line">
            <a:avLst/>
          </a:prstGeom>
          <a:ln w="15875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IsoclesTriangle"/>
          <p:cNvSpPr/>
          <p:nvPr/>
        </p:nvSpPr>
        <p:spPr>
          <a:xfrm rot="10800000">
            <a:off x="4390201" y="2239792"/>
            <a:ext cx="419740" cy="155575"/>
          </a:xfrm>
          <a:prstGeom prst="triangle">
            <a:avLst/>
          </a:prstGeom>
          <a:solidFill>
            <a:schemeClr val="accent3"/>
          </a:solidFill>
          <a:ln w="222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83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334235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1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ct val="0"/>
              </a:spcAft>
            </a:pPr>
            <a:endParaRPr kumimoji="0" lang="en-US" sz="1300" b="1" u="none" strike="noStrike" cap="none" normalizeH="0" dirty="0" err="1" smtClean="0">
              <a:ln>
                <a:noFill/>
              </a:ln>
              <a:solidFill>
                <a:schemeClr val="tx1"/>
              </a:solidFill>
              <a:effectLst/>
              <a:latin typeface="Calibri"/>
              <a:cs typeface="Arial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75" y="499610"/>
            <a:ext cx="8467725" cy="1079500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cs-CZ" dirty="0"/>
              <a:t>V </a:t>
            </a:r>
            <a:r>
              <a:rPr lang="cs-CZ" dirty="0" smtClean="0"/>
              <a:t>ČR chceme byt první volbou pro zákazníky i partnery </a:t>
            </a:r>
            <a:endParaRPr lang="cs-CZ" dirty="0"/>
          </a:p>
        </p:txBody>
      </p:sp>
      <p:sp>
        <p:nvSpPr>
          <p:cNvPr id="7" name="BlokTextu 1"/>
          <p:cNvSpPr txBox="1"/>
          <p:nvPr/>
        </p:nvSpPr>
        <p:spPr>
          <a:xfrm>
            <a:off x="681230" y="1669756"/>
            <a:ext cx="2432083" cy="3231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de-DE"/>
            </a:defPPr>
            <a:lvl1pPr algn="l">
              <a:spcAft>
                <a:spcPts val="300"/>
              </a:spcAft>
              <a:defRPr sz="1500" b="1">
                <a:latin typeface="+mj-lt"/>
              </a:defRPr>
            </a:lvl1pPr>
          </a:lstStyle>
          <a:p>
            <a:r>
              <a:rPr lang="cs-CZ" dirty="0" smtClean="0"/>
              <a:t>Naše historie</a:t>
            </a:r>
            <a:endParaRPr lang="cs-CZ" dirty="0"/>
          </a:p>
        </p:txBody>
      </p:sp>
      <p:sp>
        <p:nvSpPr>
          <p:cNvPr id="10" name="Rectangle 9"/>
          <p:cNvSpPr/>
          <p:nvPr/>
        </p:nvSpPr>
        <p:spPr>
          <a:xfrm>
            <a:off x="1331686" y="2107633"/>
            <a:ext cx="2989267" cy="1576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spcAft>
                <a:spcPts val="600"/>
              </a:spcAft>
            </a:pPr>
            <a:r>
              <a:rPr lang="cs-CZ" sz="1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Založení </a:t>
            </a:r>
            <a:r>
              <a:rPr lang="cs-CZ" sz="14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firmy</a:t>
            </a:r>
            <a:r>
              <a:rPr lang="cs-CZ" sz="1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cs-CZ" sz="14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Slovnaft Moravia (Brno)</a:t>
            </a:r>
          </a:p>
          <a:p>
            <a:pPr algn="l">
              <a:spcAft>
                <a:spcPts val="600"/>
              </a:spcAft>
            </a:pPr>
            <a:r>
              <a:rPr lang="cs-CZ" sz="14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Provoz </a:t>
            </a:r>
            <a:r>
              <a:rPr lang="cs-CZ" sz="1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24 čerpacích stanic Slovnaft </a:t>
            </a:r>
          </a:p>
          <a:p>
            <a:pPr algn="l">
              <a:spcAft>
                <a:spcPts val="600"/>
              </a:spcAft>
            </a:pPr>
            <a:r>
              <a:rPr lang="cs-CZ" sz="14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Transformace na Slovnaft ČR (Praha)</a:t>
            </a:r>
          </a:p>
          <a:p>
            <a:pPr algn="l">
              <a:spcAft>
                <a:spcPts val="600"/>
              </a:spcAft>
            </a:pPr>
            <a:r>
              <a:rPr lang="cs-CZ" sz="1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Akvizice Pap Oil</a:t>
            </a:r>
          </a:p>
          <a:p>
            <a:pPr algn="l">
              <a:spcAft>
                <a:spcPts val="600"/>
              </a:spcAft>
            </a:pPr>
            <a:r>
              <a:rPr lang="cs-CZ" sz="1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Akvizice Lukoil</a:t>
            </a:r>
          </a:p>
          <a:p>
            <a:pPr algn="l">
              <a:spcAft>
                <a:spcPts val="600"/>
              </a:spcAft>
            </a:pPr>
            <a:r>
              <a:rPr lang="cs-CZ" sz="1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Akvizice ENI ČR </a:t>
            </a:r>
          </a:p>
        </p:txBody>
      </p:sp>
      <p:cxnSp>
        <p:nvCxnSpPr>
          <p:cNvPr id="30" name="Horizontal Line"/>
          <p:cNvCxnSpPr>
            <a:cxnSpLocks/>
          </p:cNvCxnSpPr>
          <p:nvPr/>
        </p:nvCxnSpPr>
        <p:spPr>
          <a:xfrm>
            <a:off x="681231" y="2000908"/>
            <a:ext cx="3697588" cy="0"/>
          </a:xfrm>
          <a:prstGeom prst="line">
            <a:avLst/>
          </a:prstGeom>
          <a:ln w="28575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06630" y="2107633"/>
            <a:ext cx="595574" cy="1576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spcAft>
                <a:spcPts val="600"/>
              </a:spcAft>
            </a:pPr>
            <a:r>
              <a:rPr lang="cs-CZ" sz="14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1993</a:t>
            </a:r>
          </a:p>
          <a:p>
            <a:pPr algn="l">
              <a:spcAft>
                <a:spcPts val="600"/>
              </a:spcAft>
            </a:pPr>
            <a:r>
              <a:rPr lang="cs-CZ" sz="14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1993</a:t>
            </a:r>
          </a:p>
          <a:p>
            <a:pPr algn="l">
              <a:spcAft>
                <a:spcPts val="600"/>
              </a:spcAft>
            </a:pPr>
            <a:r>
              <a:rPr lang="cs-CZ" sz="14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2004</a:t>
            </a:r>
          </a:p>
          <a:p>
            <a:pPr algn="l">
              <a:spcAft>
                <a:spcPts val="600"/>
              </a:spcAft>
            </a:pPr>
            <a:r>
              <a:rPr lang="cs-CZ" sz="14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2012</a:t>
            </a:r>
          </a:p>
          <a:p>
            <a:pPr algn="l">
              <a:spcAft>
                <a:spcPts val="600"/>
              </a:spcAft>
            </a:pPr>
            <a:r>
              <a:rPr lang="cs-CZ" sz="14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2014</a:t>
            </a:r>
          </a:p>
          <a:p>
            <a:pPr algn="l">
              <a:spcAft>
                <a:spcPts val="600"/>
              </a:spcAft>
            </a:pPr>
            <a:r>
              <a:rPr lang="cs-CZ" sz="14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2015</a:t>
            </a:r>
          </a:p>
          <a:p>
            <a:pPr algn="l">
              <a:spcAft>
                <a:spcPts val="600"/>
              </a:spcAft>
            </a:pPr>
            <a:endParaRPr lang="cs-CZ" sz="14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4530701" y="1669756"/>
            <a:ext cx="4013156" cy="1953239"/>
            <a:chOff x="4530701" y="1669756"/>
            <a:chExt cx="4013156" cy="1953239"/>
          </a:xfrm>
        </p:grpSpPr>
        <p:cxnSp>
          <p:nvCxnSpPr>
            <p:cNvPr id="44" name="Horizontal Line"/>
            <p:cNvCxnSpPr/>
            <p:nvPr/>
          </p:nvCxnSpPr>
          <p:spPr>
            <a:xfrm>
              <a:off x="4530701" y="2000908"/>
              <a:ext cx="3890203" cy="0"/>
            </a:xfrm>
            <a:prstGeom prst="line">
              <a:avLst/>
            </a:prstGeom>
            <a:ln w="28575">
              <a:solidFill>
                <a:schemeClr val="accent3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BlokTextu 1"/>
            <p:cNvSpPr txBox="1"/>
            <p:nvPr/>
          </p:nvSpPr>
          <p:spPr>
            <a:xfrm>
              <a:off x="4530701" y="1669756"/>
              <a:ext cx="2432083" cy="3231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>
              <a:defPPr>
                <a:defRPr lang="de-DE"/>
              </a:defPPr>
              <a:lvl1pPr algn="l">
                <a:spcAft>
                  <a:spcPts val="300"/>
                </a:spcAft>
                <a:defRPr sz="1500" b="1">
                  <a:latin typeface="+mj-lt"/>
                </a:defRPr>
              </a:lvl1pPr>
            </a:lstStyle>
            <a:p>
              <a:r>
                <a:rPr lang="cs-CZ" dirty="0" smtClean="0"/>
                <a:t>Kam směrujeme</a:t>
              </a:r>
              <a:endParaRPr lang="cs-CZ" dirty="0"/>
            </a:p>
          </p:txBody>
        </p:sp>
        <p:sp>
          <p:nvSpPr>
            <p:cNvPr id="46" name="Rectangle 45"/>
            <p:cNvSpPr>
              <a:spLocks/>
            </p:cNvSpPr>
            <p:nvPr/>
          </p:nvSpPr>
          <p:spPr>
            <a:xfrm rot="16200000">
              <a:off x="4085534" y="2716533"/>
              <a:ext cx="1232775" cy="34244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r>
                <a:rPr lang="cs-CZ" sz="1500" b="1" dirty="0" smtClean="0">
                  <a:solidFill>
                    <a:schemeClr val="bg1"/>
                  </a:solidFill>
                  <a:latin typeface="+mj-lt"/>
                </a:rPr>
                <a:t>Maloobchod</a:t>
              </a:r>
              <a:endParaRPr lang="cs-CZ" sz="1500" dirty="0">
                <a:solidFill>
                  <a:schemeClr val="bg1"/>
                </a:solidFill>
                <a:latin typeface="+mj-lt"/>
              </a:endParaRPr>
            </a:p>
          </p:txBody>
        </p:sp>
        <p:graphicFrame>
          <p:nvGraphicFramePr>
            <p:cNvPr id="48" name="Object 47"/>
            <p:cNvGraphicFramePr>
              <a:graphicFrameLocks/>
            </p:cNvGraphicFramePr>
            <p:nvPr>
              <p:custDataLst>
                <p:tags r:id="rId4"/>
              </p:custDataLst>
              <p:extLst>
                <p:ext uri="{D42A27DB-BD31-4B8C-83A1-F6EECF244321}">
                  <p14:modId xmlns:p14="http://schemas.microsoft.com/office/powerpoint/2010/main" val="3995891592"/>
                </p:ext>
              </p:extLst>
            </p:nvPr>
          </p:nvGraphicFramePr>
          <p:xfrm>
            <a:off x="4838700" y="2479995"/>
            <a:ext cx="3705157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72" name="Chart" r:id="rId9" imgW="3705157" imgH="1143000" progId="MSGraph.Chart.8">
                    <p:embed followColorScheme="full"/>
                  </p:oleObj>
                </mc:Choice>
                <mc:Fallback>
                  <p:oleObj name="Chart" r:id="rId9" imgW="3705157" imgH="1143000" progId="MSGraph.Chart.8">
                    <p:embed followColorScheme="full"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838700" y="2479995"/>
                          <a:ext cx="3705157" cy="1143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" name="Rectangle 57"/>
            <p:cNvSpPr/>
            <p:nvPr/>
          </p:nvSpPr>
          <p:spPr bwMode="auto">
            <a:xfrm>
              <a:off x="7581901" y="2270445"/>
              <a:ext cx="864000" cy="123414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3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</a:pPr>
              <a:r>
                <a:rPr kumimoji="0" lang="cs-CZ" sz="13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CÍL: </a:t>
              </a:r>
              <a:br>
                <a:rPr kumimoji="0" lang="cs-CZ" sz="13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</a:br>
              <a:r>
                <a:rPr kumimoji="0" lang="cs-CZ" sz="13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stát se # 1 </a:t>
              </a:r>
              <a:r>
                <a:rPr kumimoji="0" lang="cs-CZ" sz="13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na českém maloob-chodním trhu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876024" y="2500633"/>
              <a:ext cx="20034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cs-CZ" sz="1100" dirty="0" smtClean="0">
                  <a:latin typeface="+mj-lt"/>
                </a:rPr>
                <a:t>[počet čerpacích stanic]</a:t>
              </a:r>
              <a:endParaRPr lang="cs-CZ" sz="1100" dirty="0">
                <a:latin typeface="+mj-lt"/>
              </a:endParaRPr>
            </a:p>
          </p:txBody>
        </p:sp>
        <p:pic>
          <p:nvPicPr>
            <p:cNvPr id="60" name="Picture 26" descr="D:\Users\jan_sklenar\Desktop\1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216775" y="2176783"/>
              <a:ext cx="292099" cy="295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 descr="LUKOIL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9383" y="2154558"/>
              <a:ext cx="266877" cy="340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15" descr="\\data2\Videopanorama\LOGA PRE PODNIKOVU KOMUNIKACIU VSETKY\Slovnaft a Pap Oil brand logos\Slovnaft vertikálne logá\Slovnaft black copy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1900" y="2146620"/>
              <a:ext cx="277296" cy="356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2" descr="\\data2\Videopanorama\LOGA PRE PODNIKOVU KOMUNIKACIU VSETKY\Slovnaft a Pap Oil brand logos\Pap Oil logo výška šírka\Papoil logo na vysku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1370" y="2184720"/>
              <a:ext cx="279813" cy="279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Subtitle"/>
          <p:cNvSpPr txBox="1">
            <a:spLocks/>
          </p:cNvSpPr>
          <p:nvPr/>
        </p:nvSpPr>
        <p:spPr>
          <a:xfrm>
            <a:off x="681231" y="1173106"/>
            <a:ext cx="7879374" cy="300531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algn="l">
              <a:lnSpc>
                <a:spcPct val="90000"/>
              </a:lnSpc>
              <a:buClr>
                <a:schemeClr val="tx1"/>
              </a:buClr>
              <a:buSzPct val="100000"/>
              <a:defRPr sz="21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cs-CZ" dirty="0"/>
              <a:t>Skupina MOL v České republice</a:t>
            </a:r>
            <a:endParaRPr lang="cs-CZ" dirty="0">
              <a:sym typeface="+mn-lt"/>
            </a:endParaRPr>
          </a:p>
        </p:txBody>
      </p:sp>
      <p:grpSp>
        <p:nvGrpSpPr>
          <p:cNvPr id="47" name="Skupina 46"/>
          <p:cNvGrpSpPr/>
          <p:nvPr/>
        </p:nvGrpSpPr>
        <p:grpSpPr>
          <a:xfrm>
            <a:off x="655831" y="3969848"/>
            <a:ext cx="3697588" cy="1674744"/>
            <a:chOff x="655831" y="3969848"/>
            <a:chExt cx="3697588" cy="1674744"/>
          </a:xfrm>
        </p:grpSpPr>
        <p:sp>
          <p:nvSpPr>
            <p:cNvPr id="49" name="BlokTextu 1"/>
            <p:cNvSpPr txBox="1"/>
            <p:nvPr/>
          </p:nvSpPr>
          <p:spPr>
            <a:xfrm>
              <a:off x="681231" y="4159570"/>
              <a:ext cx="3614322" cy="14850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174625" indent="-174625" algn="l">
                <a:spcAft>
                  <a:spcPts val="300"/>
                </a:spcAft>
              </a:pPr>
              <a:r>
                <a:rPr lang="cs-CZ" sz="1400" b="1" dirty="0" smtClean="0">
                  <a:latin typeface="+mj-lt"/>
                </a:rPr>
                <a:t>Naše postavení v České republice</a:t>
              </a:r>
              <a:endParaRPr lang="cs-CZ" sz="1400" dirty="0" smtClean="0">
                <a:latin typeface="+mj-lt"/>
              </a:endParaRPr>
            </a:p>
            <a:p>
              <a:pPr marL="174625" indent="-174625" algn="l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cs-CZ" sz="1400" b="1" dirty="0" smtClean="0">
                  <a:latin typeface="+mj-lt"/>
                </a:rPr>
                <a:t>220 zaměstnanců</a:t>
              </a:r>
              <a:endParaRPr lang="cs-CZ" sz="1400" b="1" strike="sngStrike" dirty="0" smtClean="0">
                <a:latin typeface="+mj-lt"/>
              </a:endParaRPr>
            </a:p>
            <a:p>
              <a:pPr marL="174625" indent="-174625" algn="l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cs-CZ" sz="1400" dirty="0" smtClean="0">
                  <a:latin typeface="+mj-lt"/>
                </a:rPr>
                <a:t>316 čerpacích stanic</a:t>
              </a:r>
              <a:endParaRPr lang="cs-CZ" sz="1400" strike="sngStrike" dirty="0" smtClean="0">
                <a:latin typeface="+mj-lt"/>
              </a:endParaRPr>
            </a:p>
            <a:p>
              <a:pPr marL="174625" indent="-174625" algn="l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cs-CZ" sz="1400" b="1" dirty="0" smtClean="0">
                  <a:latin typeface="+mj-lt"/>
                </a:rPr>
                <a:t>15% </a:t>
              </a:r>
              <a:r>
                <a:rPr lang="cs-CZ" sz="1400" dirty="0" smtClean="0">
                  <a:latin typeface="+mj-lt"/>
                </a:rPr>
                <a:t>tržní podíl v maloobchodu</a:t>
              </a:r>
            </a:p>
            <a:p>
              <a:pPr marL="174625" indent="-174625" algn="l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cs-CZ" sz="1400" b="1" dirty="0" smtClean="0">
                  <a:latin typeface="+mj-lt"/>
                </a:rPr>
                <a:t>20% </a:t>
              </a:r>
              <a:r>
                <a:rPr lang="cs-CZ" sz="1400" dirty="0" smtClean="0">
                  <a:latin typeface="+mj-lt"/>
                </a:rPr>
                <a:t>tržní podíl ve velkoobchodu</a:t>
              </a:r>
            </a:p>
            <a:p>
              <a:pPr marL="174625" indent="-174625" algn="l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cs-CZ" sz="1400" dirty="0" smtClean="0">
                  <a:latin typeface="+mj-lt"/>
                </a:rPr>
                <a:t>Patříme mezi největší společnosti</a:t>
              </a:r>
            </a:p>
          </p:txBody>
        </p:sp>
        <p:cxnSp>
          <p:nvCxnSpPr>
            <p:cNvPr id="50" name="VLine"/>
            <p:cNvCxnSpPr>
              <a:cxnSpLocks/>
            </p:cNvCxnSpPr>
            <p:nvPr/>
          </p:nvCxnSpPr>
          <p:spPr>
            <a:xfrm flipH="1">
              <a:off x="655831" y="4041286"/>
              <a:ext cx="3697588" cy="0"/>
            </a:xfrm>
            <a:prstGeom prst="line">
              <a:avLst/>
            </a:prstGeom>
            <a:ln w="15875" cmpd="sng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IsoclesTriangle"/>
            <p:cNvSpPr/>
            <p:nvPr/>
          </p:nvSpPr>
          <p:spPr>
            <a:xfrm rot="10800000">
              <a:off x="2294756" y="3969848"/>
              <a:ext cx="419740" cy="155575"/>
            </a:xfrm>
            <a:prstGeom prst="triangle">
              <a:avLst/>
            </a:prstGeom>
            <a:solidFill>
              <a:schemeClr val="accent3"/>
            </a:solidFill>
            <a:ln w="22225" cmpd="sng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atin typeface="+mj-lt"/>
              </a:endParaRPr>
            </a:p>
          </p:txBody>
        </p:sp>
      </p:grpSp>
      <p:grpSp>
        <p:nvGrpSpPr>
          <p:cNvPr id="26" name="Skupina 25"/>
          <p:cNvGrpSpPr/>
          <p:nvPr/>
        </p:nvGrpSpPr>
        <p:grpSpPr>
          <a:xfrm>
            <a:off x="4530700" y="4041286"/>
            <a:ext cx="4013225" cy="1345102"/>
            <a:chOff x="4530700" y="4041286"/>
            <a:chExt cx="4013225" cy="1345102"/>
          </a:xfrm>
        </p:grpSpPr>
        <p:sp>
          <p:nvSpPr>
            <p:cNvPr id="39" name="Rectangle 46"/>
            <p:cNvSpPr>
              <a:spLocks/>
            </p:cNvSpPr>
            <p:nvPr/>
          </p:nvSpPr>
          <p:spPr>
            <a:xfrm rot="16200000">
              <a:off x="4087257" y="4485786"/>
              <a:ext cx="1229328" cy="34244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100000"/>
                </a:spcAft>
                <a:buClr>
                  <a:schemeClr val="accent1"/>
                </a:buClr>
                <a:buFont typeface="Arial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100000"/>
                </a:spcAft>
                <a:buClr>
                  <a:schemeClr val="accent1"/>
                </a:buClr>
                <a:buFont typeface="Arial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100000"/>
                </a:spcAft>
                <a:buClr>
                  <a:schemeClr val="accent1"/>
                </a:buClr>
                <a:buFont typeface="Arial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100000"/>
                </a:spcAft>
                <a:buClr>
                  <a:schemeClr val="accent1"/>
                </a:buClr>
                <a:buFont typeface="Arial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100000"/>
                </a:spcAft>
                <a:buClr>
                  <a:schemeClr val="accent1"/>
                </a:buClr>
                <a:buFont typeface="Arial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cs-CZ" sz="1500" b="1" dirty="0" smtClean="0">
                  <a:latin typeface="+mj-lt"/>
                </a:rPr>
                <a:t>Velkoobchod</a:t>
              </a:r>
              <a:endParaRPr lang="cs-CZ" sz="1500" dirty="0">
                <a:latin typeface="+mj-lt"/>
              </a:endParaRPr>
            </a:p>
          </p:txBody>
        </p:sp>
        <p:sp>
          <p:nvSpPr>
            <p:cNvPr id="41" name="Rectangle 63"/>
            <p:cNvSpPr/>
            <p:nvPr/>
          </p:nvSpPr>
          <p:spPr bwMode="auto">
            <a:xfrm>
              <a:off x="7581900" y="4041286"/>
              <a:ext cx="864000" cy="1218216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0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100000"/>
                </a:spcAft>
                <a:buClr>
                  <a:schemeClr val="accent1"/>
                </a:buClr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100000"/>
                </a:spcAft>
                <a:buClr>
                  <a:schemeClr val="accent1"/>
                </a:buClr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100000"/>
                </a:spcAft>
                <a:buClr>
                  <a:schemeClr val="accent1"/>
                </a:buClr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100000"/>
                </a:spcAft>
                <a:buClr>
                  <a:schemeClr val="accent1"/>
                </a:buClr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100000"/>
                </a:spcAft>
                <a:buClr>
                  <a:schemeClr val="accent1"/>
                </a:buClr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93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</a:pPr>
              <a:r>
                <a:rPr kumimoji="0" lang="cs-CZ" sz="13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CÍL: </a:t>
              </a:r>
              <a:br>
                <a:rPr kumimoji="0" lang="cs-CZ" sz="13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</a:br>
              <a:r>
                <a:rPr kumimoji="0" lang="cs-CZ" sz="13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stát se </a:t>
              </a:r>
              <a:r>
                <a:rPr kumimoji="0" lang="cs-CZ" sz="13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první volbou</a:t>
              </a:r>
              <a:r>
                <a:rPr kumimoji="0" lang="cs-CZ" sz="13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 pro partnery</a:t>
              </a:r>
            </a:p>
          </p:txBody>
        </p:sp>
        <p:sp>
          <p:nvSpPr>
            <p:cNvPr id="43" name="TextBox 64"/>
            <p:cNvSpPr txBox="1"/>
            <p:nvPr/>
          </p:nvSpPr>
          <p:spPr>
            <a:xfrm>
              <a:off x="4876023" y="4239723"/>
              <a:ext cx="20034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100000"/>
                </a:spcAft>
                <a:buClr>
                  <a:schemeClr val="accent1"/>
                </a:buClr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100000"/>
                </a:spcAft>
                <a:buClr>
                  <a:schemeClr val="accent1"/>
                </a:buClr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100000"/>
                </a:spcAft>
                <a:buClr>
                  <a:schemeClr val="accent1"/>
                </a:buClr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100000"/>
                </a:spcAft>
                <a:buClr>
                  <a:schemeClr val="accent1"/>
                </a:buClr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100000"/>
                </a:spcAft>
                <a:buClr>
                  <a:schemeClr val="accent1"/>
                </a:buClr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l"/>
              <a:r>
                <a:rPr lang="cs-CZ" sz="1100" dirty="0" smtClean="0">
                  <a:latin typeface="+mj-lt"/>
                </a:rPr>
                <a:t>[objem v Kt]</a:t>
              </a:r>
              <a:endParaRPr lang="cs-CZ" sz="1100" dirty="0">
                <a:latin typeface="+mj-lt"/>
              </a:endParaRPr>
            </a:p>
          </p:txBody>
        </p:sp>
        <p:grpSp>
          <p:nvGrpSpPr>
            <p:cNvPr id="8" name="Group 95"/>
            <p:cNvGrpSpPr>
              <a:grpSpLocks noChangeAspect="1"/>
            </p:cNvGrpSpPr>
            <p:nvPr/>
          </p:nvGrpSpPr>
          <p:grpSpPr bwMode="auto">
            <a:xfrm>
              <a:off x="4838700" y="4300538"/>
              <a:ext cx="3705225" cy="1085850"/>
              <a:chOff x="3048" y="2709"/>
              <a:chExt cx="2334" cy="684"/>
            </a:xfrm>
          </p:grpSpPr>
          <p:sp>
            <p:nvSpPr>
              <p:cNvPr id="9" name="AutoShape 94"/>
              <p:cNvSpPr>
                <a:spLocks noChangeAspect="1" noChangeArrowheads="1" noTextEdit="1"/>
              </p:cNvSpPr>
              <p:nvPr/>
            </p:nvSpPr>
            <p:spPr bwMode="auto">
              <a:xfrm>
                <a:off x="3048" y="2709"/>
                <a:ext cx="2334" cy="6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" name="Rectangle 96"/>
              <p:cNvSpPr>
                <a:spLocks noChangeArrowheads="1"/>
              </p:cNvSpPr>
              <p:nvPr/>
            </p:nvSpPr>
            <p:spPr bwMode="auto">
              <a:xfrm>
                <a:off x="3180" y="3081"/>
                <a:ext cx="162" cy="240"/>
              </a:xfrm>
              <a:prstGeom prst="rect">
                <a:avLst/>
              </a:prstGeom>
              <a:solidFill>
                <a:srgbClr val="EB2E34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" name="Rectangle 97"/>
              <p:cNvSpPr>
                <a:spLocks noChangeArrowheads="1"/>
              </p:cNvSpPr>
              <p:nvPr/>
            </p:nvSpPr>
            <p:spPr bwMode="auto">
              <a:xfrm>
                <a:off x="3456" y="3057"/>
                <a:ext cx="156" cy="264"/>
              </a:xfrm>
              <a:prstGeom prst="rect">
                <a:avLst/>
              </a:prstGeom>
              <a:solidFill>
                <a:srgbClr val="EB2E34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" name="Rectangle 98"/>
              <p:cNvSpPr>
                <a:spLocks noChangeArrowheads="1"/>
              </p:cNvSpPr>
              <p:nvPr/>
            </p:nvSpPr>
            <p:spPr bwMode="auto">
              <a:xfrm>
                <a:off x="3726" y="3105"/>
                <a:ext cx="162" cy="216"/>
              </a:xfrm>
              <a:prstGeom prst="rect">
                <a:avLst/>
              </a:prstGeom>
              <a:solidFill>
                <a:srgbClr val="EB2E34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" name="Rectangle 99"/>
              <p:cNvSpPr>
                <a:spLocks noChangeArrowheads="1"/>
              </p:cNvSpPr>
              <p:nvPr/>
            </p:nvSpPr>
            <p:spPr bwMode="auto">
              <a:xfrm>
                <a:off x="4002" y="3057"/>
                <a:ext cx="162" cy="264"/>
              </a:xfrm>
              <a:prstGeom prst="rect">
                <a:avLst/>
              </a:prstGeom>
              <a:solidFill>
                <a:srgbClr val="EB2E34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" name="Rectangle 100"/>
              <p:cNvSpPr>
                <a:spLocks noChangeArrowheads="1"/>
              </p:cNvSpPr>
              <p:nvPr/>
            </p:nvSpPr>
            <p:spPr bwMode="auto">
              <a:xfrm>
                <a:off x="4278" y="3033"/>
                <a:ext cx="156" cy="288"/>
              </a:xfrm>
              <a:prstGeom prst="rect">
                <a:avLst/>
              </a:prstGeom>
              <a:solidFill>
                <a:srgbClr val="EB2E34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" name="Rectangle 101"/>
              <p:cNvSpPr>
                <a:spLocks noChangeArrowheads="1"/>
              </p:cNvSpPr>
              <p:nvPr/>
            </p:nvSpPr>
            <p:spPr bwMode="auto">
              <a:xfrm>
                <a:off x="4548" y="2961"/>
                <a:ext cx="162" cy="360"/>
              </a:xfrm>
              <a:prstGeom prst="rect">
                <a:avLst/>
              </a:prstGeom>
              <a:solidFill>
                <a:srgbClr val="EB2E34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7" name="Line 102"/>
              <p:cNvSpPr>
                <a:spLocks noChangeShapeType="1"/>
              </p:cNvSpPr>
              <p:nvPr/>
            </p:nvSpPr>
            <p:spPr bwMode="auto">
              <a:xfrm>
                <a:off x="3126" y="3321"/>
                <a:ext cx="21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" name="Rectangle 105"/>
              <p:cNvSpPr>
                <a:spLocks noChangeArrowheads="1"/>
              </p:cNvSpPr>
              <p:nvPr/>
            </p:nvSpPr>
            <p:spPr bwMode="auto">
              <a:xfrm>
                <a:off x="4512" y="2829"/>
                <a:ext cx="282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3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1 500</a:t>
                </a:r>
                <a:endParaRPr kumimoji="0" lang="cs-CZ" altLang="cs-CZ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Rectangle 110"/>
              <p:cNvSpPr>
                <a:spLocks noChangeArrowheads="1"/>
              </p:cNvSpPr>
              <p:nvPr/>
            </p:nvSpPr>
            <p:spPr bwMode="auto">
              <a:xfrm>
                <a:off x="3144" y="2949"/>
                <a:ext cx="282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1 000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551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" name="Object 20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2788771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96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>
            <p:custDataLst>
              <p:tags r:id="rId3"/>
            </p:custDataLst>
          </p:nvPr>
        </p:nvSpPr>
        <p:spPr bwMode="auto">
          <a:xfrm>
            <a:off x="684214" y="3840221"/>
            <a:ext cx="7775574" cy="478631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3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2100" b="1" dirty="0" smtClean="0">
                <a:solidFill>
                  <a:schemeClr val="bg1"/>
                </a:solidFill>
                <a:latin typeface="+mj-lt"/>
              </a:rPr>
              <a:t>Klíčové pilíře velkoobchodního konceptu</a:t>
            </a:r>
            <a:endParaRPr lang="cs-CZ" sz="2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Velkoobchod se silným rafinérským a logistickým zázemím</a:t>
            </a:r>
            <a:endParaRPr lang="cs-CZ" dirty="0"/>
          </a:p>
        </p:txBody>
      </p:sp>
      <p:sp>
        <p:nvSpPr>
          <p:cNvPr id="12" name="TextBox 11"/>
          <p:cNvSpPr txBox="1">
            <a:spLocks/>
          </p:cNvSpPr>
          <p:nvPr/>
        </p:nvSpPr>
        <p:spPr>
          <a:xfrm>
            <a:off x="705936" y="2137538"/>
            <a:ext cx="2312063" cy="581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1500" b="1" dirty="0" smtClean="0">
                <a:latin typeface="+mn-lt"/>
              </a:rPr>
              <a:t>Vyvážené portfolio </a:t>
            </a:r>
            <a:r>
              <a:rPr lang="cs-CZ" sz="1500" dirty="0" smtClean="0">
                <a:latin typeface="+mn-lt"/>
              </a:rPr>
              <a:t>rafinerských produktů</a:t>
            </a:r>
            <a:r>
              <a:rPr lang="cs-CZ" sz="1500" b="1" dirty="0" smtClean="0">
                <a:latin typeface="+mn-lt"/>
              </a:rPr>
              <a:t/>
            </a:r>
            <a:br>
              <a:rPr lang="cs-CZ" sz="1500" b="1" dirty="0" smtClean="0">
                <a:latin typeface="+mn-lt"/>
              </a:rPr>
            </a:br>
            <a:r>
              <a:rPr lang="cs-CZ" sz="1200" b="1" dirty="0" smtClean="0">
                <a:latin typeface="+mn-lt"/>
              </a:rPr>
              <a:t> </a:t>
            </a:r>
            <a:endParaRPr lang="cs-CZ" sz="1200" dirty="0">
              <a:latin typeface="+mn-lt"/>
            </a:endParaRPr>
          </a:p>
        </p:txBody>
      </p:sp>
      <p:sp>
        <p:nvSpPr>
          <p:cNvPr id="139" name="TextBox 138"/>
          <p:cNvSpPr txBox="1">
            <a:spLocks/>
          </p:cNvSpPr>
          <p:nvPr/>
        </p:nvSpPr>
        <p:spPr>
          <a:xfrm>
            <a:off x="3416671" y="2137538"/>
            <a:ext cx="2312063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1500" b="1" dirty="0" smtClean="0">
                <a:latin typeface="+mn-lt"/>
              </a:rPr>
              <a:t>Vlastní rafinerie jako klíčový </a:t>
            </a:r>
            <a:r>
              <a:rPr lang="cs-CZ" sz="1500" b="1" dirty="0">
                <a:latin typeface="+mn-lt"/>
              </a:rPr>
              <a:t>z</a:t>
            </a:r>
            <a:r>
              <a:rPr lang="cs-CZ" sz="1500" b="1" dirty="0" smtClean="0">
                <a:latin typeface="+mn-lt"/>
              </a:rPr>
              <a:t>droj dodávek</a:t>
            </a:r>
            <a:r>
              <a:rPr lang="cs-CZ" sz="1500" dirty="0" smtClean="0">
                <a:latin typeface="+mn-lt"/>
              </a:rPr>
              <a:t>,</a:t>
            </a:r>
            <a:r>
              <a:rPr lang="cs-CZ" sz="1500" b="1" dirty="0" smtClean="0">
                <a:latin typeface="+mn-lt"/>
              </a:rPr>
              <a:t> </a:t>
            </a:r>
            <a:r>
              <a:rPr lang="cs-CZ" sz="1500" dirty="0" smtClean="0">
                <a:latin typeface="+mn-lt"/>
              </a:rPr>
              <a:t>doplňováno třetími zdroji</a:t>
            </a:r>
          </a:p>
        </p:txBody>
      </p:sp>
      <p:sp>
        <p:nvSpPr>
          <p:cNvPr id="140" name="TextBox 139"/>
          <p:cNvSpPr txBox="1">
            <a:spLocks/>
          </p:cNvSpPr>
          <p:nvPr/>
        </p:nvSpPr>
        <p:spPr>
          <a:xfrm>
            <a:off x="6127406" y="2137538"/>
            <a:ext cx="2312063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1500" dirty="0" smtClean="0">
                <a:latin typeface="+mn-lt"/>
              </a:rPr>
              <a:t>Využívání </a:t>
            </a:r>
            <a:r>
              <a:rPr lang="cs-CZ" sz="1500" b="1" dirty="0" smtClean="0">
                <a:latin typeface="+mn-lt"/>
              </a:rPr>
              <a:t>přímého napojení na ČEPRO terminály</a:t>
            </a:r>
          </a:p>
        </p:txBody>
      </p:sp>
      <p:sp>
        <p:nvSpPr>
          <p:cNvPr id="142" name="TextBox 141"/>
          <p:cNvSpPr txBox="1">
            <a:spLocks/>
          </p:cNvSpPr>
          <p:nvPr/>
        </p:nvSpPr>
        <p:spPr>
          <a:xfrm>
            <a:off x="686732" y="4421815"/>
            <a:ext cx="2312063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1500" b="1" dirty="0" smtClean="0">
                <a:latin typeface="+mn-lt"/>
              </a:rPr>
              <a:t>Vlastní produkce maziv</a:t>
            </a:r>
            <a:r>
              <a:rPr lang="cs-CZ" sz="1500" dirty="0" smtClean="0">
                <a:latin typeface="+mn-lt"/>
              </a:rPr>
              <a:t>, široké portfolio</a:t>
            </a:r>
          </a:p>
        </p:txBody>
      </p:sp>
      <p:sp>
        <p:nvSpPr>
          <p:cNvPr id="143" name="TextBox 142"/>
          <p:cNvSpPr txBox="1">
            <a:spLocks/>
          </p:cNvSpPr>
          <p:nvPr/>
        </p:nvSpPr>
        <p:spPr>
          <a:xfrm>
            <a:off x="3431563" y="4421815"/>
            <a:ext cx="2312063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1500" b="1" dirty="0" smtClean="0">
                <a:latin typeface="+mn-lt"/>
              </a:rPr>
              <a:t>Vlastní produkce LPG </a:t>
            </a:r>
            <a:br>
              <a:rPr lang="cs-CZ" sz="1500" b="1" dirty="0" smtClean="0">
                <a:latin typeface="+mn-lt"/>
              </a:rPr>
            </a:br>
            <a:r>
              <a:rPr lang="cs-CZ" sz="1500" dirty="0" smtClean="0">
                <a:latin typeface="+mn-lt"/>
              </a:rPr>
              <a:t>a dodávky z třetích stran</a:t>
            </a:r>
            <a:endParaRPr lang="cs-CZ" sz="1500" b="1" dirty="0" smtClean="0">
              <a:latin typeface="+mn-lt"/>
            </a:endParaRPr>
          </a:p>
        </p:txBody>
      </p:sp>
      <p:sp>
        <p:nvSpPr>
          <p:cNvPr id="144" name="TextBox 143"/>
          <p:cNvSpPr txBox="1">
            <a:spLocks/>
          </p:cNvSpPr>
          <p:nvPr/>
        </p:nvSpPr>
        <p:spPr>
          <a:xfrm>
            <a:off x="6138292" y="4421815"/>
            <a:ext cx="2312063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1500" b="1" dirty="0" smtClean="0">
                <a:latin typeface="+mn-lt"/>
              </a:rPr>
              <a:t>Letecká paliva  </a:t>
            </a:r>
            <a:r>
              <a:rPr lang="cs-CZ" sz="1500" dirty="0" smtClean="0">
                <a:latin typeface="+mn-lt"/>
              </a:rPr>
              <a:t>s potenciálem růstu</a:t>
            </a:r>
            <a:endParaRPr lang="cs-CZ" sz="1500" dirty="0">
              <a:latin typeface="+mn-lt"/>
            </a:endParaRPr>
          </a:p>
        </p:txBody>
      </p:sp>
      <p:pic>
        <p:nvPicPr>
          <p:cNvPr id="153" name="Picture 15" descr="D:\2. Grafika\2. Grafika (PSD, Ai, In)\1. BRAINSUM\LOGO, FB, YOUTUBE, other\Slovnaft\slovnaft_#884_ppt\prezi bg\1.png"/>
          <p:cNvPicPr>
            <a:picLocks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79"/>
          <a:stretch/>
        </p:blipFill>
        <p:spPr bwMode="auto">
          <a:xfrm>
            <a:off x="705936" y="5409853"/>
            <a:ext cx="1018230" cy="561776"/>
          </a:xfrm>
          <a:prstGeom prst="rect">
            <a:avLst/>
          </a:prstGeom>
          <a:ln>
            <a:noFill/>
          </a:ln>
          <a:effectLst>
            <a:outerShdw blurRad="50800" dist="254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22" descr="D:\2. Grafika\2. Grafika (PSD, Ai, In)\1. BRAINSUM\LOGO, FB, YOUTUBE, other\Slovnaft\slovnaft_#884_ppt\prezi bg\6.png"/>
          <p:cNvPicPr>
            <a:picLocks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79"/>
          <a:stretch/>
        </p:blipFill>
        <p:spPr bwMode="auto">
          <a:xfrm>
            <a:off x="1932450" y="5409853"/>
            <a:ext cx="1024346" cy="561776"/>
          </a:xfrm>
          <a:prstGeom prst="rect">
            <a:avLst/>
          </a:prstGeom>
          <a:ln>
            <a:noFill/>
          </a:ln>
          <a:effectLst>
            <a:outerShdw blurRad="50800" dist="254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635533774672372713Table First Content Row Header 7"/>
          <p:cNvSpPr txBox="1"/>
          <p:nvPr/>
        </p:nvSpPr>
        <p:spPr>
          <a:xfrm>
            <a:off x="705936" y="5221163"/>
            <a:ext cx="754698" cy="143116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</a:pPr>
            <a:r>
              <a:rPr lang="cs-CZ" sz="1000" dirty="0" smtClean="0">
                <a:latin typeface="+mn-lt"/>
              </a:rPr>
              <a:t>Oleje</a:t>
            </a:r>
          </a:p>
        </p:txBody>
      </p:sp>
      <p:sp>
        <p:nvSpPr>
          <p:cNvPr id="157" name="635533774672372713Table First Content Row Header 11"/>
          <p:cNvSpPr txBox="1">
            <a:spLocks/>
          </p:cNvSpPr>
          <p:nvPr/>
        </p:nvSpPr>
        <p:spPr>
          <a:xfrm>
            <a:off x="1932450" y="5221163"/>
            <a:ext cx="1024346" cy="143116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 algn="r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</a:pPr>
            <a:r>
              <a:rPr lang="cs-CZ" sz="1000" dirty="0" smtClean="0">
                <a:latin typeface="+mn-lt"/>
              </a:rPr>
              <a:t>Autochemikálie</a:t>
            </a:r>
          </a:p>
        </p:txBody>
      </p:sp>
      <p:pic>
        <p:nvPicPr>
          <p:cNvPr id="201745" name="Picture 17" descr="http://i01.i.aliimg.com/photo/v8/1721660289_2/LPG_cylinder_12_5kg_bottle_bouteille_de.jpg"/>
          <p:cNvPicPr>
            <a:picLocks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1"/>
          <a:stretch/>
        </p:blipFill>
        <p:spPr bwMode="auto">
          <a:xfrm>
            <a:off x="5142217" y="5409853"/>
            <a:ext cx="545237" cy="561776"/>
          </a:xfrm>
          <a:prstGeom prst="rect">
            <a:avLst/>
          </a:prstGeom>
          <a:ln>
            <a:noFill/>
          </a:ln>
          <a:effectLst>
            <a:outerShdw blurRad="50800" dist="254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47" name="Picture 19" descr="http://www.featurepics.com/FI/Thumb300/20110911/Petroleum-Gas-1995318.jpg"/>
          <p:cNvPicPr>
            <a:picLocks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5" r="14223" b="3518"/>
          <a:stretch/>
        </p:blipFill>
        <p:spPr bwMode="auto">
          <a:xfrm>
            <a:off x="4286890" y="5409853"/>
            <a:ext cx="670232" cy="561776"/>
          </a:xfrm>
          <a:prstGeom prst="rect">
            <a:avLst/>
          </a:prstGeom>
          <a:ln>
            <a:noFill/>
          </a:ln>
          <a:effectLst>
            <a:outerShdw blurRad="50800" dist="254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52" name="Picture 24" descr="D:\Users\akos_ujlaki\Downloads\Fotolia_23673199_rb.jpg"/>
          <p:cNvPicPr>
            <a:picLocks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6"/>
          <a:stretch/>
        </p:blipFill>
        <p:spPr bwMode="auto">
          <a:xfrm>
            <a:off x="3431562" y="5409853"/>
            <a:ext cx="670232" cy="561776"/>
          </a:xfrm>
          <a:prstGeom prst="rect">
            <a:avLst/>
          </a:prstGeom>
          <a:ln>
            <a:noFill/>
          </a:ln>
          <a:effectLst>
            <a:outerShdw blurRad="50800" dist="254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55" name="Picture 27" descr="D:\Users\akos_ujlaki\Downloads\Fotolia_53457547_rb.jpg"/>
          <p:cNvPicPr>
            <a:picLocks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/>
          <a:stretch/>
        </p:blipFill>
        <p:spPr bwMode="auto">
          <a:xfrm>
            <a:off x="6192721" y="5409853"/>
            <a:ext cx="1018230" cy="561776"/>
          </a:xfrm>
          <a:prstGeom prst="rect">
            <a:avLst/>
          </a:prstGeom>
          <a:ln>
            <a:noFill/>
          </a:ln>
          <a:effectLst>
            <a:outerShdw blurRad="50800" dist="254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32" name="Picture 4" descr="D:\Users\akos_ujlaki\Downloads\Fotolia_83793652_rb.jpg"/>
          <p:cNvPicPr>
            <a:picLocks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32" t="14593" b="21461"/>
          <a:stretch/>
        </p:blipFill>
        <p:spPr bwMode="auto">
          <a:xfrm>
            <a:off x="2286564" y="3002461"/>
            <a:ext cx="670232" cy="561776"/>
          </a:xfrm>
          <a:prstGeom prst="rect">
            <a:avLst/>
          </a:prstGeom>
          <a:ln>
            <a:noFill/>
          </a:ln>
          <a:effectLst>
            <a:outerShdw blurRad="50800" dist="254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33" name="Picture 5" descr="D:\Users\akos_ujlaki\Downloads\11977031873.jpg"/>
          <p:cNvPicPr>
            <a:picLocks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12" r="38021"/>
          <a:stretch/>
        </p:blipFill>
        <p:spPr bwMode="auto">
          <a:xfrm>
            <a:off x="705936" y="3002461"/>
            <a:ext cx="670232" cy="561776"/>
          </a:xfrm>
          <a:prstGeom prst="rect">
            <a:avLst/>
          </a:prstGeom>
          <a:ln>
            <a:noFill/>
          </a:ln>
          <a:effectLst>
            <a:outerShdw blurRad="50800" dist="254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35" name="Picture 7" descr="D:\Users\akos_ujlaki\Downloads\Fotolia_53207568_rb.jpg"/>
          <p:cNvPicPr>
            <a:picLocks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7"/>
          <a:stretch/>
        </p:blipFill>
        <p:spPr bwMode="auto">
          <a:xfrm>
            <a:off x="1538315" y="3004356"/>
            <a:ext cx="670232" cy="561776"/>
          </a:xfrm>
          <a:prstGeom prst="rect">
            <a:avLst/>
          </a:prstGeom>
          <a:ln>
            <a:noFill/>
          </a:ln>
          <a:effectLst>
            <a:outerShdw blurRad="50800" dist="254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60" name="Picture 32" descr="D:\Users\akos_ujlaki\Downloads\17237344449.jpg"/>
          <p:cNvPicPr>
            <a:picLocks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499" y="-2049327"/>
            <a:ext cx="982541" cy="73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32" descr="D:\Users\akos_ujlaki\Downloads\17237344449.jpg"/>
          <p:cNvPicPr>
            <a:picLocks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997" y="5409853"/>
            <a:ext cx="1018230" cy="561776"/>
          </a:xfrm>
          <a:prstGeom prst="rect">
            <a:avLst/>
          </a:prstGeom>
          <a:ln>
            <a:noFill/>
          </a:ln>
          <a:effectLst>
            <a:outerShdw blurRad="50800" dist="254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/>
          <p:cNvCxnSpPr/>
          <p:nvPr/>
        </p:nvCxnSpPr>
        <p:spPr bwMode="auto">
          <a:xfrm>
            <a:off x="700304" y="5118181"/>
            <a:ext cx="2328581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bg2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404023" y="4930215"/>
            <a:ext cx="921143" cy="14311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3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1000" dirty="0" smtClean="0">
                <a:latin typeface="+mn-lt"/>
              </a:rPr>
              <a:t>~600 produktů</a:t>
            </a:r>
          </a:p>
        </p:txBody>
      </p:sp>
      <p:pic>
        <p:nvPicPr>
          <p:cNvPr id="201786" name="Picture 58"/>
          <p:cNvPicPr>
            <a:picLocks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754" y="2952230"/>
            <a:ext cx="1072476" cy="61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>
            <a:spLocks/>
          </p:cNvSpPr>
          <p:nvPr/>
        </p:nvSpPr>
        <p:spPr>
          <a:xfrm>
            <a:off x="7122173" y="3496091"/>
            <a:ext cx="453159" cy="1145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800" dirty="0" smtClean="0"/>
              <a:t>Slovnaft</a:t>
            </a:r>
            <a:endParaRPr lang="cs-CZ" sz="800" dirty="0"/>
          </a:p>
        </p:txBody>
      </p:sp>
      <p:sp>
        <p:nvSpPr>
          <p:cNvPr id="41" name="TextBox 40"/>
          <p:cNvSpPr txBox="1">
            <a:spLocks/>
          </p:cNvSpPr>
          <p:nvPr/>
        </p:nvSpPr>
        <p:spPr>
          <a:xfrm>
            <a:off x="3432802" y="5208572"/>
            <a:ext cx="684000" cy="14311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3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1000" dirty="0" smtClean="0">
                <a:latin typeface="+mn-lt"/>
              </a:rPr>
              <a:t>Velkoobchod</a:t>
            </a:r>
          </a:p>
        </p:txBody>
      </p:sp>
      <p:sp>
        <p:nvSpPr>
          <p:cNvPr id="42" name="TextBox 41"/>
          <p:cNvSpPr txBox="1">
            <a:spLocks/>
          </p:cNvSpPr>
          <p:nvPr/>
        </p:nvSpPr>
        <p:spPr>
          <a:xfrm>
            <a:off x="4286890" y="5208572"/>
            <a:ext cx="670232" cy="14311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3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1000" dirty="0" smtClean="0">
                <a:latin typeface="+mn-lt"/>
              </a:rPr>
              <a:t>Plyn na ČS</a:t>
            </a:r>
          </a:p>
        </p:txBody>
      </p:sp>
      <p:sp>
        <p:nvSpPr>
          <p:cNvPr id="43" name="TextBox 42"/>
          <p:cNvSpPr txBox="1">
            <a:spLocks/>
          </p:cNvSpPr>
          <p:nvPr/>
        </p:nvSpPr>
        <p:spPr>
          <a:xfrm>
            <a:off x="5079719" y="5208572"/>
            <a:ext cx="670232" cy="14311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3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1000" dirty="0" smtClean="0">
                <a:latin typeface="+mn-lt"/>
              </a:rPr>
              <a:t>Láhve</a:t>
            </a:r>
          </a:p>
        </p:txBody>
      </p:sp>
      <p:pic>
        <p:nvPicPr>
          <p:cNvPr id="45" name="Picture 2" descr="image001"/>
          <p:cNvPicPr>
            <a:picLocks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536" y="2952230"/>
            <a:ext cx="1072476" cy="612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>
            <a:spLocks/>
          </p:cNvSpPr>
          <p:nvPr/>
        </p:nvSpPr>
        <p:spPr>
          <a:xfrm>
            <a:off x="4353945" y="3496091"/>
            <a:ext cx="453159" cy="1145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800" dirty="0" smtClean="0"/>
              <a:t>Slovnaft</a:t>
            </a:r>
            <a:endParaRPr lang="cs-CZ" sz="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3209314" y="2137538"/>
            <a:ext cx="0" cy="3904656"/>
            <a:chOff x="3257440" y="2295228"/>
            <a:chExt cx="0" cy="3904656"/>
          </a:xfrm>
        </p:grpSpPr>
        <p:cxnSp>
          <p:nvCxnSpPr>
            <p:cNvPr id="50" name="Straight Connector 49"/>
            <p:cNvCxnSpPr/>
            <p:nvPr/>
          </p:nvCxnSpPr>
          <p:spPr bwMode="auto">
            <a:xfrm>
              <a:off x="3257440" y="4579505"/>
              <a:ext cx="0" cy="1620379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3257440" y="2295228"/>
              <a:ext cx="0" cy="1620379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" name="Group 13"/>
          <p:cNvGrpSpPr/>
          <p:nvPr/>
        </p:nvGrpSpPr>
        <p:grpSpPr>
          <a:xfrm>
            <a:off x="5928070" y="2137538"/>
            <a:ext cx="0" cy="3904656"/>
            <a:chOff x="5887965" y="2295228"/>
            <a:chExt cx="0" cy="3904656"/>
          </a:xfrm>
        </p:grpSpPr>
        <p:cxnSp>
          <p:nvCxnSpPr>
            <p:cNvPr id="52" name="Straight Connector 51"/>
            <p:cNvCxnSpPr/>
            <p:nvPr/>
          </p:nvCxnSpPr>
          <p:spPr bwMode="auto">
            <a:xfrm>
              <a:off x="5887965" y="4579505"/>
              <a:ext cx="0" cy="1620379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5887965" y="2295228"/>
              <a:ext cx="0" cy="1620379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8150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5" name="Picture 7" descr="U:\Apeltauerova\Visual_identity\LUBS_foto\4Season2L_Sid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231" y="5001235"/>
            <a:ext cx="792565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5" name="Object 20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78166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25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>
            <p:custDataLst>
              <p:tags r:id="rId3"/>
            </p:custDataLst>
          </p:nvPr>
        </p:nvSpPr>
        <p:spPr bwMode="auto">
          <a:xfrm>
            <a:off x="628617" y="3834864"/>
            <a:ext cx="7775574" cy="478631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3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2100" b="1" dirty="0" smtClean="0">
                <a:solidFill>
                  <a:schemeClr val="bg1"/>
                </a:solidFill>
                <a:latin typeface="+mj-lt"/>
              </a:rPr>
              <a:t>Klíčové pilíře maloobchodního konceptu</a:t>
            </a:r>
            <a:endParaRPr lang="cs-CZ" sz="2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Více než 300 čerpacích stanic v transformaci na servisní stanice </a:t>
            </a:r>
            <a:endParaRPr lang="cs-CZ" dirty="0"/>
          </a:p>
        </p:txBody>
      </p:sp>
      <p:sp>
        <p:nvSpPr>
          <p:cNvPr id="12" name="TextBox 11"/>
          <p:cNvSpPr txBox="1">
            <a:spLocks/>
          </p:cNvSpPr>
          <p:nvPr/>
        </p:nvSpPr>
        <p:spPr>
          <a:xfrm>
            <a:off x="705936" y="1726477"/>
            <a:ext cx="2406380" cy="581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1500" b="1" dirty="0" smtClean="0">
                <a:latin typeface="+mn-lt"/>
              </a:rPr>
              <a:t>316 čerpacích stanic s pokrytím celé České republiky</a:t>
            </a:r>
            <a:br>
              <a:rPr lang="cs-CZ" sz="1500" b="1" dirty="0" smtClean="0">
                <a:latin typeface="+mn-lt"/>
              </a:rPr>
            </a:br>
            <a:r>
              <a:rPr lang="cs-CZ" sz="1200" b="1" dirty="0" smtClean="0">
                <a:latin typeface="+mn-lt"/>
              </a:rPr>
              <a:t> </a:t>
            </a:r>
            <a:endParaRPr lang="cs-CZ" sz="1200" dirty="0">
              <a:latin typeface="+mn-lt"/>
            </a:endParaRPr>
          </a:p>
        </p:txBody>
      </p:sp>
      <p:sp>
        <p:nvSpPr>
          <p:cNvPr id="139" name="TextBox 138"/>
          <p:cNvSpPr txBox="1">
            <a:spLocks/>
          </p:cNvSpPr>
          <p:nvPr/>
        </p:nvSpPr>
        <p:spPr>
          <a:xfrm>
            <a:off x="3416671" y="1726477"/>
            <a:ext cx="2312063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1500" b="1" dirty="0" smtClean="0">
                <a:latin typeface="+mn-lt"/>
              </a:rPr>
              <a:t>Vlastní MOL Group </a:t>
            </a:r>
            <a:r>
              <a:rPr lang="cs-CZ" sz="1500" b="1" dirty="0">
                <a:latin typeface="+mn-lt"/>
              </a:rPr>
              <a:t>palivové</a:t>
            </a:r>
            <a:r>
              <a:rPr lang="cs-CZ" sz="1500" b="1" dirty="0"/>
              <a:t> </a:t>
            </a:r>
            <a:r>
              <a:rPr lang="cs-CZ" sz="1500" b="1" dirty="0">
                <a:latin typeface="+mn-lt"/>
              </a:rPr>
              <a:t>karty </a:t>
            </a:r>
            <a:r>
              <a:rPr lang="cs-CZ" sz="1500" dirty="0" smtClean="0">
                <a:latin typeface="+mn-lt"/>
              </a:rPr>
              <a:t>akceptované v 10 zemích CEE</a:t>
            </a:r>
          </a:p>
        </p:txBody>
      </p:sp>
      <p:sp>
        <p:nvSpPr>
          <p:cNvPr id="140" name="TextBox 139"/>
          <p:cNvSpPr txBox="1">
            <a:spLocks/>
          </p:cNvSpPr>
          <p:nvPr/>
        </p:nvSpPr>
        <p:spPr>
          <a:xfrm>
            <a:off x="6127406" y="1726477"/>
            <a:ext cx="2312063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1500" b="1" dirty="0" smtClean="0">
                <a:latin typeface="+mn-lt"/>
              </a:rPr>
              <a:t>Věrnostní program</a:t>
            </a:r>
          </a:p>
        </p:txBody>
      </p:sp>
      <p:sp>
        <p:nvSpPr>
          <p:cNvPr id="142" name="TextBox 141"/>
          <p:cNvSpPr txBox="1">
            <a:spLocks/>
          </p:cNvSpPr>
          <p:nvPr/>
        </p:nvSpPr>
        <p:spPr>
          <a:xfrm>
            <a:off x="686732" y="4556039"/>
            <a:ext cx="2312063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1500" b="1" dirty="0" smtClean="0">
                <a:latin typeface="+mn-lt"/>
              </a:rPr>
              <a:t>Nabídka vlastního portfolia maziv a autochemikálií</a:t>
            </a:r>
            <a:endParaRPr lang="cs-CZ" sz="1500" dirty="0" smtClean="0">
              <a:latin typeface="+mn-lt"/>
            </a:endParaRPr>
          </a:p>
        </p:txBody>
      </p:sp>
      <p:sp>
        <p:nvSpPr>
          <p:cNvPr id="143" name="TextBox 142"/>
          <p:cNvSpPr txBox="1">
            <a:spLocks/>
          </p:cNvSpPr>
          <p:nvPr/>
        </p:nvSpPr>
        <p:spPr>
          <a:xfrm>
            <a:off x="3431563" y="4556039"/>
            <a:ext cx="2312063" cy="661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1500" b="1" dirty="0" smtClean="0">
                <a:latin typeface="+mn-lt"/>
              </a:rPr>
              <a:t>Koncept </a:t>
            </a:r>
            <a:r>
              <a:rPr lang="cs-CZ" sz="1500" b="1" dirty="0" err="1" smtClean="0">
                <a:latin typeface="+mn-lt"/>
              </a:rPr>
              <a:t>Fresh</a:t>
            </a:r>
            <a:r>
              <a:rPr lang="cs-CZ" sz="1500" b="1" dirty="0" smtClean="0">
                <a:latin typeface="+mn-lt"/>
              </a:rPr>
              <a:t> </a:t>
            </a:r>
            <a:r>
              <a:rPr lang="cs-CZ" sz="1500" b="1" dirty="0" err="1" smtClean="0">
                <a:latin typeface="+mn-lt"/>
              </a:rPr>
              <a:t>Corner</a:t>
            </a:r>
            <a:endParaRPr lang="cs-CZ" sz="1500" b="1" dirty="0" smtClean="0">
              <a:latin typeface="+mn-lt"/>
            </a:endParaRPr>
          </a:p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1500" dirty="0" smtClean="0">
                <a:latin typeface="+mn-lt"/>
              </a:rPr>
              <a:t>Skvělá káva a občerstvení </a:t>
            </a:r>
            <a:br>
              <a:rPr lang="cs-CZ" sz="1500" dirty="0" smtClean="0">
                <a:latin typeface="+mn-lt"/>
              </a:rPr>
            </a:br>
            <a:r>
              <a:rPr lang="cs-CZ" sz="1500" dirty="0" smtClean="0">
                <a:latin typeface="+mn-lt"/>
              </a:rPr>
              <a:t>z čerstvých surovin</a:t>
            </a:r>
          </a:p>
        </p:txBody>
      </p:sp>
      <p:sp>
        <p:nvSpPr>
          <p:cNvPr id="144" name="TextBox 143"/>
          <p:cNvSpPr txBox="1">
            <a:spLocks/>
          </p:cNvSpPr>
          <p:nvPr/>
        </p:nvSpPr>
        <p:spPr>
          <a:xfrm>
            <a:off x="6138292" y="4556039"/>
            <a:ext cx="2312063" cy="8694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1500" b="1" dirty="0" err="1" smtClean="0">
                <a:latin typeface="+mn-lt"/>
              </a:rPr>
              <a:t>Aditivovaná</a:t>
            </a:r>
            <a:r>
              <a:rPr lang="cs-CZ" sz="1500" b="1" dirty="0" smtClean="0">
                <a:latin typeface="+mn-lt"/>
              </a:rPr>
              <a:t> paliva</a:t>
            </a:r>
          </a:p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1500" dirty="0" smtClean="0">
                <a:latin typeface="+mn-lt"/>
              </a:rPr>
              <a:t>Nabídka </a:t>
            </a:r>
            <a:r>
              <a:rPr lang="cs-CZ" sz="1500" dirty="0" err="1" smtClean="0">
                <a:latin typeface="+mn-lt"/>
              </a:rPr>
              <a:t>aditivovaných</a:t>
            </a:r>
            <a:r>
              <a:rPr lang="cs-CZ" sz="1500" dirty="0" smtClean="0">
                <a:latin typeface="+mn-lt"/>
              </a:rPr>
              <a:t> </a:t>
            </a:r>
            <a:br>
              <a:rPr lang="cs-CZ" sz="1500" dirty="0" smtClean="0">
                <a:latin typeface="+mn-lt"/>
              </a:rPr>
            </a:br>
            <a:r>
              <a:rPr lang="cs-CZ" sz="1500" dirty="0" smtClean="0">
                <a:latin typeface="+mn-lt"/>
              </a:rPr>
              <a:t>a prémiových paliv na všech ČS MOL</a:t>
            </a:r>
            <a:endParaRPr lang="cs-CZ" sz="1500" dirty="0">
              <a:latin typeface="+mn-lt"/>
            </a:endParaRPr>
          </a:p>
        </p:txBody>
      </p:sp>
      <p:sp>
        <p:nvSpPr>
          <p:cNvPr id="156" name="635533774672372713Table First Content Row Header 7"/>
          <p:cNvSpPr txBox="1"/>
          <p:nvPr/>
        </p:nvSpPr>
        <p:spPr>
          <a:xfrm>
            <a:off x="705935" y="5019827"/>
            <a:ext cx="1136827" cy="143116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</a:pPr>
            <a:r>
              <a:rPr lang="cs-CZ" sz="1000" dirty="0" smtClean="0">
                <a:latin typeface="+mn-lt"/>
              </a:rPr>
              <a:t>Automobilové Oleje</a:t>
            </a:r>
          </a:p>
        </p:txBody>
      </p:sp>
      <p:sp>
        <p:nvSpPr>
          <p:cNvPr id="157" name="635533774672372713Table First Content Row Header 11"/>
          <p:cNvSpPr txBox="1">
            <a:spLocks/>
          </p:cNvSpPr>
          <p:nvPr/>
        </p:nvSpPr>
        <p:spPr>
          <a:xfrm>
            <a:off x="1932450" y="5019827"/>
            <a:ext cx="1024346" cy="143116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 algn="r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</a:pPr>
            <a:r>
              <a:rPr lang="cs-CZ" sz="1000" dirty="0" smtClean="0">
                <a:latin typeface="+mn-lt"/>
              </a:rPr>
              <a:t>Autochemikálie</a:t>
            </a:r>
          </a:p>
        </p:txBody>
      </p:sp>
      <p:pic>
        <p:nvPicPr>
          <p:cNvPr id="201760" name="Picture 32" descr="D:\Users\akos_ujlaki\Downloads\17237344449.jpg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499" y="-2049327"/>
            <a:ext cx="982541" cy="73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209313" y="1726477"/>
            <a:ext cx="104338" cy="4512819"/>
            <a:chOff x="3257440" y="2295228"/>
            <a:chExt cx="0" cy="3904656"/>
          </a:xfrm>
        </p:grpSpPr>
        <p:cxnSp>
          <p:nvCxnSpPr>
            <p:cNvPr id="50" name="Straight Connector 49"/>
            <p:cNvCxnSpPr/>
            <p:nvPr/>
          </p:nvCxnSpPr>
          <p:spPr bwMode="auto">
            <a:xfrm>
              <a:off x="3257440" y="4579505"/>
              <a:ext cx="0" cy="1620379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3257440" y="2295228"/>
              <a:ext cx="0" cy="1620379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" name="Group 13"/>
          <p:cNvGrpSpPr/>
          <p:nvPr/>
        </p:nvGrpSpPr>
        <p:grpSpPr>
          <a:xfrm>
            <a:off x="5928070" y="1726477"/>
            <a:ext cx="137170" cy="4512819"/>
            <a:chOff x="5887965" y="2295228"/>
            <a:chExt cx="0" cy="3904656"/>
          </a:xfrm>
        </p:grpSpPr>
        <p:cxnSp>
          <p:nvCxnSpPr>
            <p:cNvPr id="52" name="Straight Connector 51"/>
            <p:cNvCxnSpPr/>
            <p:nvPr/>
          </p:nvCxnSpPr>
          <p:spPr bwMode="auto">
            <a:xfrm>
              <a:off x="5887965" y="4579505"/>
              <a:ext cx="0" cy="1620379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5887965" y="2295228"/>
              <a:ext cx="0" cy="1620379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46" name="Picture 19"/>
          <p:cNvPicPr>
            <a:picLocks noChangeAspect="1"/>
          </p:cNvPicPr>
          <p:nvPr/>
        </p:nvPicPr>
        <p:blipFill rotWithShape="1">
          <a:blip r:embed="rId10"/>
          <a:srcRect r="2222" b="5612"/>
          <a:stretch/>
        </p:blipFill>
        <p:spPr>
          <a:xfrm>
            <a:off x="4672452" y="2593095"/>
            <a:ext cx="1010517" cy="618918"/>
          </a:xfrm>
          <a:prstGeom prst="rect">
            <a:avLst/>
          </a:prstGeom>
          <a:ln>
            <a:noFill/>
          </a:ln>
          <a:effectLst>
            <a:outerShdw blurRad="50800" dist="254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7522" y="2579862"/>
            <a:ext cx="1016856" cy="642418"/>
          </a:xfrm>
          <a:prstGeom prst="rect">
            <a:avLst/>
          </a:prstGeom>
          <a:ln>
            <a:noFill/>
          </a:ln>
          <a:effectLst>
            <a:outerShdw blurRad="50800" dist="254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Picture 21"/>
          <p:cNvPicPr>
            <a:picLocks/>
          </p:cNvPicPr>
          <p:nvPr/>
        </p:nvPicPr>
        <p:blipFill rotWithShape="1">
          <a:blip r:embed="rId12"/>
          <a:srcRect t="3990"/>
          <a:stretch/>
        </p:blipFill>
        <p:spPr>
          <a:xfrm>
            <a:off x="3406529" y="2806518"/>
            <a:ext cx="1019153" cy="631725"/>
          </a:xfrm>
          <a:prstGeom prst="rect">
            <a:avLst/>
          </a:prstGeom>
          <a:ln>
            <a:noFill/>
          </a:ln>
          <a:effectLst>
            <a:outerShdw blurRad="50800" dist="254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70627" y="2774473"/>
            <a:ext cx="972776" cy="613272"/>
          </a:xfrm>
          <a:prstGeom prst="rect">
            <a:avLst/>
          </a:prstGeom>
          <a:ln>
            <a:noFill/>
          </a:ln>
          <a:effectLst>
            <a:outerShdw blurRad="50800" dist="254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4" name="Group 25"/>
          <p:cNvGrpSpPr/>
          <p:nvPr/>
        </p:nvGrpSpPr>
        <p:grpSpPr>
          <a:xfrm>
            <a:off x="6143720" y="2257916"/>
            <a:ext cx="1824900" cy="1057450"/>
            <a:chOff x="706633" y="5056277"/>
            <a:chExt cx="2286199" cy="1311328"/>
          </a:xfrm>
        </p:grpSpPr>
        <p:pic>
          <p:nvPicPr>
            <p:cNvPr id="55" name="Picture 2"/>
            <p:cNvPicPr>
              <a:picLocks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7" t="10921" r="7797" b="4573"/>
            <a:stretch/>
          </p:blipFill>
          <p:spPr bwMode="auto">
            <a:xfrm>
              <a:off x="1546042" y="5056277"/>
              <a:ext cx="1446790" cy="896797"/>
            </a:xfrm>
            <a:prstGeom prst="rect">
              <a:avLst/>
            </a:prstGeom>
            <a:ln>
              <a:noFill/>
            </a:ln>
            <a:effectLst>
              <a:outerShdw blurRad="50800" dist="254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2"/>
            <p:cNvPicPr>
              <a:picLocks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" r="312"/>
            <a:stretch/>
          </p:blipFill>
          <p:spPr bwMode="auto">
            <a:xfrm>
              <a:off x="706633" y="5470808"/>
              <a:ext cx="1446790" cy="896797"/>
            </a:xfrm>
            <a:prstGeom prst="rect">
              <a:avLst/>
            </a:prstGeom>
            <a:ln>
              <a:noFill/>
            </a:ln>
            <a:effectLst>
              <a:outerShdw blurRad="50800" dist="254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95" y="2224354"/>
            <a:ext cx="2495433" cy="15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090" name="Picture 2" descr="P:\CMC\akce\Vyskov_opening\foto vyskov opening event\Vyskov_opening\Fresh_Corner_opening_Vyskov (26)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93" y="5361070"/>
            <a:ext cx="1080000" cy="720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"/>
          <p:cNvPicPr>
            <a:picLocks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063" y="5553376"/>
            <a:ext cx="1080000" cy="239367"/>
          </a:xfrm>
          <a:prstGeom prst="rect">
            <a:avLst/>
          </a:prstGeom>
          <a:noFill/>
          <a:ln w="3175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9" name="Picture 2"/>
          <p:cNvPicPr>
            <a:picLocks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063" y="5841703"/>
            <a:ext cx="1080000" cy="239367"/>
          </a:xfrm>
          <a:prstGeom prst="rect">
            <a:avLst/>
          </a:prstGeom>
          <a:noFill/>
          <a:ln w="3175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0" name="Picture 3"/>
          <p:cNvPicPr>
            <a:picLocks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363" y="5553376"/>
            <a:ext cx="1080000" cy="239367"/>
          </a:xfrm>
          <a:prstGeom prst="rect">
            <a:avLst/>
          </a:prstGeom>
          <a:noFill/>
          <a:ln w="3175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" name="Picture 4"/>
          <p:cNvPicPr>
            <a:picLocks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363" y="5841702"/>
            <a:ext cx="1080000" cy="239367"/>
          </a:xfrm>
          <a:prstGeom prst="rect">
            <a:avLst/>
          </a:prstGeom>
          <a:noFill/>
          <a:ln w="3175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7093" name="Picture 5" descr="P:\CMC\akce\Vyskov_opening\foto vyskov opening event\Vyskov_opening\Fresh_Corner_opening_Vyskov (80)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627" y="5361070"/>
            <a:ext cx="1080000" cy="720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096" name="Picture 8" descr="U:\Apeltauerova\Visual_identity\LUBS_foto\1L Dynamic Gold LL withsticker (2)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34" y="5181070"/>
            <a:ext cx="502226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96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ym typeface="+mn-lt"/>
              </a:rPr>
              <a:t>MOL - atraktivní zaměstnavatel a spolehlivý </a:t>
            </a:r>
            <a:r>
              <a:rPr lang="cs-CZ" dirty="0" smtClean="0">
                <a:sym typeface="+mn-lt"/>
              </a:rPr>
              <a:t/>
            </a:r>
            <a:br>
              <a:rPr lang="cs-CZ" dirty="0" smtClean="0">
                <a:sym typeface="+mn-lt"/>
              </a:rPr>
            </a:br>
            <a:r>
              <a:rPr lang="cs-CZ" dirty="0" smtClean="0">
                <a:sym typeface="+mn-lt"/>
              </a:rPr>
              <a:t>a </a:t>
            </a:r>
            <a:r>
              <a:rPr lang="cs-CZ" dirty="0">
                <a:sym typeface="+mn-lt"/>
              </a:rPr>
              <a:t>silný </a:t>
            </a:r>
            <a:r>
              <a:rPr lang="cs-CZ" dirty="0" smtClean="0">
                <a:sym typeface="+mn-lt"/>
              </a:rPr>
              <a:t>partner</a:t>
            </a:r>
            <a:r>
              <a:rPr lang="cs-CZ" dirty="0">
                <a:sym typeface="+mn-lt"/>
              </a:rPr>
              <a:t/>
            </a:r>
            <a:br>
              <a:rPr lang="cs-CZ" dirty="0">
                <a:sym typeface="+mn-lt"/>
              </a:rPr>
            </a:b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62479" y="2287443"/>
            <a:ext cx="3739767" cy="251944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tabLst/>
              <a:defRPr sz="20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270000" indent="-270000" algn="l" rtl="0" eaLnBrk="1" fontAlgn="base" hangingPunct="1">
              <a:lnSpc>
                <a:spcPct val="93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Tx/>
              <a:buBlip>
                <a:blip r:embed="rId2"/>
              </a:buBlip>
              <a:tabLst/>
              <a:defRPr sz="2000">
                <a:solidFill>
                  <a:schemeClr val="tx1"/>
                </a:solidFill>
                <a:latin typeface="+mn-lt"/>
                <a:cs typeface="Arial"/>
              </a:defRPr>
            </a:lvl2pPr>
            <a:lvl3pPr marL="568800" indent="-277200" algn="l" rtl="0" eaLnBrk="1" fontAlgn="base" hangingPunct="1">
              <a:lnSpc>
                <a:spcPct val="93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Blip>
                <a:blip r:embed="rId2"/>
              </a:buBlip>
              <a:tabLst/>
              <a:defRPr sz="2000">
                <a:solidFill>
                  <a:schemeClr val="tx1"/>
                </a:solidFill>
                <a:latin typeface="+mn-lt"/>
                <a:cs typeface="Arial"/>
              </a:defRPr>
            </a:lvl3pPr>
            <a:lvl4pPr marL="820800" indent="-237600" algn="l" rtl="0" eaLnBrk="1" fontAlgn="base" hangingPunct="1">
              <a:lnSpc>
                <a:spcPct val="93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Blip>
                <a:blip r:embed="rId2"/>
              </a:buBlip>
              <a:tabLst/>
              <a:defRPr sz="2000">
                <a:solidFill>
                  <a:schemeClr val="tx1"/>
                </a:solidFill>
                <a:latin typeface="+mn-lt"/>
                <a:cs typeface="Arial"/>
              </a:defRPr>
            </a:lvl4pPr>
            <a:lvl5pPr marL="1339850" indent="-265113" algn="l" rtl="0" eaLnBrk="1" fontAlgn="base" hangingPunct="1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  <a:defRPr sz="2000">
                <a:solidFill>
                  <a:schemeClr val="tx1"/>
                </a:solidFill>
                <a:latin typeface="+mn-lt"/>
                <a:cs typeface="Arial"/>
              </a:defRPr>
            </a:lvl5pPr>
            <a:lvl6pPr marL="1797050" indent="-265113" algn="l" rtl="0" eaLnBrk="1" fontAlgn="base" hangingPunct="1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  <a:defRPr sz="2000">
                <a:solidFill>
                  <a:schemeClr val="tx1"/>
                </a:solidFill>
                <a:latin typeface="+mn-lt"/>
              </a:defRPr>
            </a:lvl6pPr>
            <a:lvl7pPr marL="2254250" indent="-265113" algn="l" rtl="0" eaLnBrk="1" fontAlgn="base" hangingPunct="1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  <a:defRPr sz="2000">
                <a:solidFill>
                  <a:schemeClr val="tx1"/>
                </a:solidFill>
                <a:latin typeface="+mn-lt"/>
              </a:defRPr>
            </a:lvl7pPr>
            <a:lvl8pPr marL="2711450" indent="-265113" algn="l" rtl="0" eaLnBrk="1" fontAlgn="base" hangingPunct="1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  <a:defRPr sz="2000">
                <a:solidFill>
                  <a:schemeClr val="tx1"/>
                </a:solidFill>
                <a:latin typeface="+mn-lt"/>
              </a:defRPr>
            </a:lvl8pPr>
            <a:lvl9pPr marL="3168650" indent="-265113" algn="l" rtl="0" eaLnBrk="1" fontAlgn="base" hangingPunct="1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cs-CZ" sz="1400" kern="0" dirty="0" smtClean="0"/>
              <a:t>Naším růstem přispíváme k rozvoji místní ekonomiky, jsme zodpovědný plátce daní </a:t>
            </a:r>
            <a:br>
              <a:rPr lang="cs-CZ" sz="1400" kern="0" dirty="0" smtClean="0"/>
            </a:br>
            <a:r>
              <a:rPr lang="cs-CZ" sz="1400" kern="0" dirty="0" smtClean="0"/>
              <a:t>a významný zaměstnavatel</a:t>
            </a:r>
          </a:p>
          <a:p>
            <a:endParaRPr lang="cs-CZ" sz="1400" kern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1400" kern="0" dirty="0" smtClean="0"/>
              <a:t>Našim obchodním partnerům nabízíme možnost růst společně s námi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400" kern="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1400" kern="0" dirty="0"/>
              <a:t>Vytváříme příležitosti k dalšímu profesnímu </a:t>
            </a:r>
            <a:r>
              <a:rPr lang="cs-CZ" sz="1400" kern="0" dirty="0" smtClean="0"/>
              <a:t>postupu pro </a:t>
            </a:r>
            <a:r>
              <a:rPr lang="cs-CZ" sz="1400" kern="0" dirty="0"/>
              <a:t>své zaměstnance – chceme se stát atraktivním </a:t>
            </a:r>
            <a:r>
              <a:rPr lang="cs-CZ" sz="1400" kern="0" dirty="0" smtClean="0"/>
              <a:t>zaměstnavatelem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400" kern="0" dirty="0"/>
          </a:p>
          <a:p>
            <a:pPr marL="342900" indent="-342900">
              <a:buFont typeface="Arial" pitchFamily="34" charset="0"/>
              <a:buChar char="•"/>
            </a:pPr>
            <a:endParaRPr lang="cs-CZ" sz="1400" kern="0" dirty="0"/>
          </a:p>
          <a:p>
            <a:pPr marL="342900" indent="-342900">
              <a:buFont typeface="Arial" pitchFamily="34" charset="0"/>
              <a:buChar char="•"/>
            </a:pPr>
            <a:endParaRPr lang="cs-CZ" sz="1400" kern="0" dirty="0"/>
          </a:p>
          <a:p>
            <a:pPr marL="342900" indent="-342900">
              <a:buFont typeface="Arial" pitchFamily="34" charset="0"/>
              <a:buChar char="•"/>
            </a:pPr>
            <a:endParaRPr lang="cs-CZ" sz="1400" kern="0" dirty="0"/>
          </a:p>
          <a:p>
            <a:pPr marL="342900" indent="-342900">
              <a:buFont typeface="Arial" pitchFamily="34" charset="0"/>
              <a:buChar char="•"/>
            </a:pPr>
            <a:endParaRPr lang="cs-CZ" sz="1400" kern="0" dirty="0" smtClean="0"/>
          </a:p>
        </p:txBody>
      </p:sp>
      <p:sp>
        <p:nvSpPr>
          <p:cNvPr id="5" name="Subtitle"/>
          <p:cNvSpPr txBox="1">
            <a:spLocks/>
          </p:cNvSpPr>
          <p:nvPr/>
        </p:nvSpPr>
        <p:spPr>
          <a:xfrm>
            <a:off x="681230" y="1710001"/>
            <a:ext cx="8194321" cy="29084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algn="l">
              <a:lnSpc>
                <a:spcPct val="90000"/>
              </a:lnSpc>
              <a:buClr>
                <a:schemeClr val="tx1"/>
              </a:buClr>
              <a:buSzPct val="100000"/>
              <a:defRPr sz="21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cs-CZ" dirty="0" smtClean="0">
                <a:sym typeface="+mn-lt"/>
              </a:rPr>
              <a:t>Náš přínos</a:t>
            </a:r>
            <a:endParaRPr lang="cs-CZ" dirty="0">
              <a:sym typeface="+mn-lt"/>
            </a:endParaRPr>
          </a:p>
        </p:txBody>
      </p:sp>
      <p:sp>
        <p:nvSpPr>
          <p:cNvPr id="6" name="RbLeanShape Left U-Shape 28"/>
          <p:cNvSpPr/>
          <p:nvPr/>
        </p:nvSpPr>
        <p:spPr bwMode="auto">
          <a:xfrm rot="5400000">
            <a:off x="4398138" y="-1727671"/>
            <a:ext cx="45719" cy="7778557"/>
          </a:xfrm>
          <a:custGeom>
            <a:avLst/>
            <a:gdLst>
              <a:gd name="connsiteX0" fmla="*/ 0 w 1270000"/>
              <a:gd name="connsiteY0" fmla="*/ 0 h 3175000"/>
              <a:gd name="connsiteX1" fmla="*/ 1270000 w 1270000"/>
              <a:gd name="connsiteY1" fmla="*/ 0 h 3175000"/>
              <a:gd name="connsiteX2" fmla="*/ 1270000 w 1270000"/>
              <a:gd name="connsiteY2" fmla="*/ 3175000 h 3175000"/>
              <a:gd name="connsiteX3" fmla="*/ 0 w 1270000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0" h="3175000">
                <a:moveTo>
                  <a:pt x="0" y="0"/>
                </a:moveTo>
                <a:lnTo>
                  <a:pt x="1270000" y="0"/>
                </a:lnTo>
                <a:lnTo>
                  <a:pt x="1270000" y="3175000"/>
                </a:lnTo>
                <a:lnTo>
                  <a:pt x="0" y="3175000"/>
                </a:lnTo>
              </a:path>
            </a:pathLst>
          </a:custGeom>
          <a:noFill/>
          <a:ln w="158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0" tIns="90000" rIns="0" bIns="0" rtlCol="0" anchor="t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 fontAlgn="ctr"/>
            <a:endParaRPr lang="cs-CZ" sz="1300" b="1" dirty="0"/>
          </a:p>
        </p:txBody>
      </p:sp>
      <p:sp>
        <p:nvSpPr>
          <p:cNvPr id="7" name="Isosceles Triangle 5"/>
          <p:cNvSpPr/>
          <p:nvPr/>
        </p:nvSpPr>
        <p:spPr bwMode="auto">
          <a:xfrm rot="10800000">
            <a:off x="4224482" y="2130727"/>
            <a:ext cx="393031" cy="147329"/>
          </a:xfrm>
          <a:prstGeom prst="triangle">
            <a:avLst/>
          </a:prstGeom>
          <a:solidFill>
            <a:schemeClr val="accent3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charset="0"/>
              <a:buNone/>
              <a:tabLst/>
            </a:pP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6231" y="2278056"/>
            <a:ext cx="3843374" cy="28463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tabLst/>
              <a:defRPr sz="20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270000" indent="-270000" algn="l" rtl="0" eaLnBrk="1" fontAlgn="base" hangingPunct="1">
              <a:lnSpc>
                <a:spcPct val="93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Tx/>
              <a:buBlip>
                <a:blip r:embed="rId2"/>
              </a:buBlip>
              <a:tabLst/>
              <a:defRPr sz="2000">
                <a:solidFill>
                  <a:schemeClr val="tx1"/>
                </a:solidFill>
                <a:latin typeface="+mn-lt"/>
                <a:cs typeface="Arial"/>
              </a:defRPr>
            </a:lvl2pPr>
            <a:lvl3pPr marL="568800" indent="-277200" algn="l" rtl="0" eaLnBrk="1" fontAlgn="base" hangingPunct="1">
              <a:lnSpc>
                <a:spcPct val="93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Blip>
                <a:blip r:embed="rId2"/>
              </a:buBlip>
              <a:tabLst/>
              <a:defRPr sz="2000">
                <a:solidFill>
                  <a:schemeClr val="tx1"/>
                </a:solidFill>
                <a:latin typeface="+mn-lt"/>
                <a:cs typeface="Arial"/>
              </a:defRPr>
            </a:lvl3pPr>
            <a:lvl4pPr marL="820800" indent="-237600" algn="l" rtl="0" eaLnBrk="1" fontAlgn="base" hangingPunct="1">
              <a:lnSpc>
                <a:spcPct val="93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Blip>
                <a:blip r:embed="rId2"/>
              </a:buBlip>
              <a:tabLst/>
              <a:defRPr sz="2000">
                <a:solidFill>
                  <a:schemeClr val="tx1"/>
                </a:solidFill>
                <a:latin typeface="+mn-lt"/>
                <a:cs typeface="Arial"/>
              </a:defRPr>
            </a:lvl4pPr>
            <a:lvl5pPr marL="1339850" indent="-265113" algn="l" rtl="0" eaLnBrk="1" fontAlgn="base" hangingPunct="1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  <a:defRPr sz="2000">
                <a:solidFill>
                  <a:schemeClr val="tx1"/>
                </a:solidFill>
                <a:latin typeface="+mn-lt"/>
                <a:cs typeface="Arial"/>
              </a:defRPr>
            </a:lvl5pPr>
            <a:lvl6pPr marL="1797050" indent="-265113" algn="l" rtl="0" eaLnBrk="1" fontAlgn="base" hangingPunct="1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  <a:defRPr sz="2000">
                <a:solidFill>
                  <a:schemeClr val="tx1"/>
                </a:solidFill>
                <a:latin typeface="+mn-lt"/>
              </a:defRPr>
            </a:lvl6pPr>
            <a:lvl7pPr marL="2254250" indent="-265113" algn="l" rtl="0" eaLnBrk="1" fontAlgn="base" hangingPunct="1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  <a:defRPr sz="2000">
                <a:solidFill>
                  <a:schemeClr val="tx1"/>
                </a:solidFill>
                <a:latin typeface="+mn-lt"/>
              </a:defRPr>
            </a:lvl7pPr>
            <a:lvl8pPr marL="2711450" indent="-265113" algn="l" rtl="0" eaLnBrk="1" fontAlgn="base" hangingPunct="1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  <a:defRPr sz="2000">
                <a:solidFill>
                  <a:schemeClr val="tx1"/>
                </a:solidFill>
                <a:latin typeface="+mn-lt"/>
              </a:defRPr>
            </a:lvl8pPr>
            <a:lvl9pPr marL="3168650" indent="-265113" algn="l" rtl="0" eaLnBrk="1" fontAlgn="base" hangingPunct="1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cs-CZ" sz="1400" kern="0" dirty="0"/>
              <a:t>Chceme výrazně změnit zákaznickou zkušenost v oblasti pohonných hmot </a:t>
            </a:r>
            <a:r>
              <a:rPr lang="cs-CZ" sz="1400" kern="0" dirty="0" smtClean="0"/>
              <a:t/>
            </a:r>
            <a:br>
              <a:rPr lang="cs-CZ" sz="1400" kern="0" dirty="0" smtClean="0"/>
            </a:br>
            <a:r>
              <a:rPr lang="cs-CZ" sz="1400" kern="0" dirty="0" smtClean="0"/>
              <a:t>a </a:t>
            </a:r>
            <a:r>
              <a:rPr lang="cs-CZ" sz="1400" kern="0" dirty="0"/>
              <a:t>nepalivového zboží – transformací </a:t>
            </a:r>
            <a:r>
              <a:rPr lang="cs-CZ" sz="1400" kern="0" dirty="0" smtClean="0"/>
              <a:t/>
            </a:r>
            <a:br>
              <a:rPr lang="cs-CZ" sz="1400" kern="0" dirty="0" smtClean="0"/>
            </a:br>
            <a:r>
              <a:rPr lang="cs-CZ" sz="1400" kern="0" dirty="0" smtClean="0"/>
              <a:t>z </a:t>
            </a:r>
            <a:r>
              <a:rPr lang="cs-CZ" sz="1400" kern="0" dirty="0"/>
              <a:t>čerpacích stanic s prodejnou na servisní místo s prodejem pohonných hmot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400" kern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1400" kern="0" dirty="0" smtClean="0"/>
              <a:t>Korporátní a sociální odpovědnost jsou důležitou součástí naší obchodní strategie</a:t>
            </a:r>
          </a:p>
          <a:p>
            <a:endParaRPr lang="cs-CZ" sz="1400" kern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1400" kern="0" dirty="0"/>
              <a:t>V roli podnikatele je pro nás velice důležitý stabilní právní řád – vážíme si vlády ČR za její kroky směřující k potírání daňových </a:t>
            </a:r>
            <a:r>
              <a:rPr lang="cs-CZ" sz="1400" kern="0" dirty="0" smtClean="0"/>
              <a:t>úniků</a:t>
            </a:r>
          </a:p>
        </p:txBody>
      </p:sp>
      <p:pic>
        <p:nvPicPr>
          <p:cNvPr id="9" name="Picture 3" descr="C:\Users\prochazkal\Desktop\Atilla\Paprika_Completion\pic_governance_2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45" y="5301735"/>
            <a:ext cx="2319070" cy="97632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prochazkal\Desktop\Atilla\Paprika_Completion\pic_business_2.pn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779" y="5301735"/>
            <a:ext cx="2319070" cy="97632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9" descr="C:\Users\prochazkal\Desktop\Atilla\Paprika_Completion\people_V2.jpg"/>
          <p:cNvPicPr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05612" y="5301735"/>
            <a:ext cx="2319070" cy="97632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86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Chceme být dobrým sousedem a partnerem veřejnosti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1700213"/>
            <a:ext cx="7775575" cy="300531"/>
          </a:xfrm>
        </p:spPr>
        <p:txBody>
          <a:bodyPr/>
          <a:lstStyle/>
          <a:p>
            <a:r>
              <a:rPr lang="cs-CZ" sz="2100" dirty="0" smtClean="0">
                <a:solidFill>
                  <a:schemeClr val="bg1">
                    <a:lumMod val="50000"/>
                  </a:schemeClr>
                </a:solidFill>
              </a:rPr>
              <a:t>Podporujeme sportovní aktivity a péči o veřejné lokality</a:t>
            </a:r>
            <a:endParaRPr lang="cs-CZ" sz="2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BlokTextu 1"/>
          <p:cNvSpPr txBox="1"/>
          <p:nvPr/>
        </p:nvSpPr>
        <p:spPr>
          <a:xfrm>
            <a:off x="681230" y="2736465"/>
            <a:ext cx="2432083" cy="3231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de-DE"/>
            </a:defPPr>
            <a:lvl1pPr algn="l">
              <a:spcAft>
                <a:spcPts val="300"/>
              </a:spcAft>
              <a:defRPr sz="1500" b="1">
                <a:latin typeface="+mj-lt"/>
              </a:defRPr>
            </a:lvl1pPr>
          </a:lstStyle>
          <a:p>
            <a:r>
              <a:rPr lang="cs-CZ" dirty="0" smtClean="0"/>
              <a:t>MOL Cup</a:t>
            </a:r>
            <a:endParaRPr lang="cs-CZ" dirty="0"/>
          </a:p>
        </p:txBody>
      </p:sp>
      <p:cxnSp>
        <p:nvCxnSpPr>
          <p:cNvPr id="6" name="VLine"/>
          <p:cNvCxnSpPr>
            <a:cxnSpLocks/>
          </p:cNvCxnSpPr>
          <p:nvPr/>
        </p:nvCxnSpPr>
        <p:spPr>
          <a:xfrm flipH="1">
            <a:off x="655831" y="3156105"/>
            <a:ext cx="3697588" cy="0"/>
          </a:xfrm>
          <a:prstGeom prst="line">
            <a:avLst/>
          </a:prstGeom>
          <a:ln w="15875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soclesTriangle"/>
          <p:cNvSpPr/>
          <p:nvPr/>
        </p:nvSpPr>
        <p:spPr>
          <a:xfrm rot="10800000">
            <a:off x="2294756" y="3084667"/>
            <a:ext cx="419740" cy="155575"/>
          </a:xfrm>
          <a:prstGeom prst="triangle">
            <a:avLst/>
          </a:prstGeom>
          <a:solidFill>
            <a:schemeClr val="accent3"/>
          </a:solidFill>
          <a:ln w="222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+mj-lt"/>
            </a:endParaRPr>
          </a:p>
        </p:txBody>
      </p:sp>
      <p:cxnSp>
        <p:nvCxnSpPr>
          <p:cNvPr id="8" name="VLine"/>
          <p:cNvCxnSpPr>
            <a:cxnSpLocks/>
          </p:cNvCxnSpPr>
          <p:nvPr/>
        </p:nvCxnSpPr>
        <p:spPr>
          <a:xfrm flipH="1">
            <a:off x="4632212" y="3156105"/>
            <a:ext cx="3697588" cy="0"/>
          </a:xfrm>
          <a:prstGeom prst="line">
            <a:avLst/>
          </a:prstGeom>
          <a:ln w="15875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soclesTriangle"/>
          <p:cNvSpPr/>
          <p:nvPr/>
        </p:nvSpPr>
        <p:spPr>
          <a:xfrm rot="10800000">
            <a:off x="6271137" y="3084667"/>
            <a:ext cx="419740" cy="155575"/>
          </a:xfrm>
          <a:prstGeom prst="triangle">
            <a:avLst/>
          </a:prstGeom>
          <a:solidFill>
            <a:schemeClr val="accent3"/>
          </a:solidFill>
          <a:ln w="222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+mj-lt"/>
            </a:endParaRPr>
          </a:p>
        </p:txBody>
      </p:sp>
      <p:sp>
        <p:nvSpPr>
          <p:cNvPr id="10" name="BlokTextu 1"/>
          <p:cNvSpPr txBox="1"/>
          <p:nvPr/>
        </p:nvSpPr>
        <p:spPr>
          <a:xfrm>
            <a:off x="4632212" y="2774783"/>
            <a:ext cx="2432083" cy="3231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de-DE"/>
            </a:defPPr>
            <a:lvl1pPr algn="l">
              <a:spcAft>
                <a:spcPts val="300"/>
              </a:spcAft>
              <a:defRPr sz="1500" b="1">
                <a:latin typeface="+mj-lt"/>
              </a:defRPr>
            </a:lvl1pPr>
          </a:lstStyle>
          <a:p>
            <a:r>
              <a:rPr lang="cs-CZ" dirty="0" smtClean="0"/>
              <a:t>Zelené oázy</a:t>
            </a:r>
            <a:endParaRPr lang="cs-CZ" dirty="0"/>
          </a:p>
        </p:txBody>
      </p:sp>
      <p:pic>
        <p:nvPicPr>
          <p:cNvPr id="218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269" y="2339630"/>
            <a:ext cx="15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613" y="2040667"/>
            <a:ext cx="814636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BlokTextu 1"/>
          <p:cNvSpPr txBox="1"/>
          <p:nvPr/>
        </p:nvSpPr>
        <p:spPr>
          <a:xfrm>
            <a:off x="739097" y="3452627"/>
            <a:ext cx="3614322" cy="115416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174625" indent="-174625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+mj-lt"/>
              </a:rPr>
              <a:t>Jsme partnerem nejvyšší české fotbalové pohárové soutěže</a:t>
            </a:r>
            <a:endParaRPr lang="cs-CZ" sz="1400" strike="sngStrike" dirty="0" smtClean="0">
              <a:latin typeface="+mj-lt"/>
            </a:endParaRPr>
          </a:p>
          <a:p>
            <a:pPr marL="174625" indent="-174625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+mj-lt"/>
              </a:rPr>
              <a:t>Podporujeme férovost a transparentnost sportovních soutěží</a:t>
            </a:r>
          </a:p>
          <a:p>
            <a:pPr marL="174625" indent="-174625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+mj-lt"/>
              </a:rPr>
              <a:t>Zajímáme se o práci s dětmi a mládeží</a:t>
            </a:r>
          </a:p>
        </p:txBody>
      </p:sp>
      <p:sp>
        <p:nvSpPr>
          <p:cNvPr id="17" name="BlokTextu 1"/>
          <p:cNvSpPr txBox="1"/>
          <p:nvPr/>
        </p:nvSpPr>
        <p:spPr>
          <a:xfrm>
            <a:off x="4632212" y="3452627"/>
            <a:ext cx="3907781" cy="140807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174625" indent="-174625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+mj-lt"/>
              </a:rPr>
              <a:t>Zapojujeme se do trvalé péče o environmentálně hodnotné lokality s aktivním zapojením veřejnosti</a:t>
            </a:r>
          </a:p>
          <a:p>
            <a:pPr marL="174625" indent="-174625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+mj-lt"/>
              </a:rPr>
              <a:t>Aktivně podporujeme ochranu přírody a revitalizaci krajiny</a:t>
            </a:r>
          </a:p>
          <a:p>
            <a:pPr marL="174625" indent="-174625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+mj-lt"/>
              </a:rPr>
              <a:t>Rozvíjíme spolupráci a partnerství na lokální úrovni </a:t>
            </a:r>
            <a:endParaRPr lang="cs-CZ" sz="1400" strike="sngStrike" dirty="0" smtClean="0">
              <a:latin typeface="+mj-lt"/>
            </a:endParaRPr>
          </a:p>
          <a:p>
            <a:pPr marL="174625" indent="-174625" algn="l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400" dirty="0" smtClean="0">
              <a:latin typeface="+mj-lt"/>
            </a:endParaRPr>
          </a:p>
        </p:txBody>
      </p:sp>
      <p:pic>
        <p:nvPicPr>
          <p:cNvPr id="218121" name="Picture 9" descr="Environmen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17"/>
          <a:stretch/>
        </p:blipFill>
        <p:spPr bwMode="auto">
          <a:xfrm>
            <a:off x="4855885" y="4841350"/>
            <a:ext cx="1984735" cy="1116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138" name="Picture 2" descr="http://www.dubaischoolsfc.com/wp-content/uploads/2013/12/Football-kick-640x3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71" y="4876388"/>
            <a:ext cx="1984000" cy="1116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48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67531198"/>
              </p:ext>
            </p:ext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8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54076" y="3998756"/>
            <a:ext cx="5516580" cy="1944688"/>
          </a:xfrm>
        </p:spPr>
        <p:txBody>
          <a:bodyPr/>
          <a:lstStyle/>
          <a:p>
            <a:r>
              <a:rPr lang="cs-CZ" dirty="0" smtClean="0"/>
              <a:t>Děkuji za Vaši pozornost.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917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4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chDecimalSymbol17909&gt;.&lt;/m_chDecimalSymbol17909&gt;&lt;m_nGroupingDigits17909 val=&quot;3&quot;/&gt;&lt;m_chGroupingSymbol17909&gt;,&lt;/m_chGroupingSymbol17909&gt;&lt;m_strSuffix17909&gt;%&lt;/m_strSuffix17909&gt;&lt;/m_precDefaultPercent&gt;&lt;m_precDefaultDate/&gt;&lt;m_precDefaultYear&gt;&lt;m_bNumberIsYear val=&quot;0&quot;/&gt;&lt;m_strFormatTime&gt;%Y&lt;/m_strFormatTime&gt;&lt;/m_precDefaultYear&gt;&lt;m_precDefaultQuarter&gt;&lt;m_bNumberIsYear val=&quot;0&quot;/&gt;&lt;m_strFormatTime&gt;Q%5&lt;/m_strFormatTime&gt;&lt;/m_precDefaultQuarter&gt;&lt;m_precDefaultMonth&gt;&lt;m_bNumberIsYear val=&quot;0&quot;/&gt;&lt;m_strFormatTime&gt;%#m&lt;/m_strFormatTime&gt;&lt;/m_precDefaultMonth&gt;&lt;m_precDefaultWeek&gt;&lt;m_bNumberIsYear val=&quot;0&quot;/&gt;&lt;m_strFormatTime&gt;%4&lt;/m_strFormatTime&gt;&lt;/m_precDefaultWeek&gt;&lt;m_precDefaultDay&gt;&lt;m_bNumberIsYear val=&quot;0&quot;/&gt;&lt;m_strFormatTime&gt;%#d&lt;/m_strFormatTime&gt;&lt;/m_precDefaultDay&gt;&lt;m_mruColor&gt;&lt;m_vecMRU length=&quot;3&quot;&gt;&lt;elem m_fUsage=&quot;2.71000000000000000000E+000&quot;&gt;&lt;m_msothmcolidx val=&quot;0&quot;/&gt;&lt;m_rgb r=&quot;64&quot; g=&quot;10&quot; b=&quot;e&quot;/&gt;&lt;m_ppcolschidx tagver0=&quot;23004&quot; tagname0=&quot;m_ppcolschidxUNRECOGNIZED&quot; val=&quot;0&quot;/&gt;&lt;m_nBrightness val=&quot;0&quot;/&gt;&lt;/elem&gt;&lt;elem m_fUsage=&quot;1.91654100000000010000E+000&quot;&gt;&lt;m_msothmcolidx val=&quot;0&quot;/&gt;&lt;m_rgb r=&quot;dd&quot; g=&quot;dd&quot; b=&quot;dd&quot;/&gt;&lt;m_ppcolschidx tagver0=&quot;23004&quot; tagname0=&quot;m_ppcolschidxUNRECOGNIZED&quot; val=&quot;0&quot;/&gt;&lt;m_nBrightness val=&quot;0&quot;/&gt;&lt;/elem&gt;&lt;elem m_fUsage=&quot;5.90490000000000180000E-001&quot;&gt;&lt;m_msothmcolidx val=&quot;0&quot;/&gt;&lt;m_rgb r=&quot;87&quot; g=&quot;87&quot; b=&quot;87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7&quot;/&gt;&lt;m_eweekdayFirstOfWeekend val=&quot;5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ZXDUvKpEmYFr4w_Mm6f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cCerT2uu061b9C.W5LkH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XERLnuu0GIVnBXEaAP_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nrnCaeNEGauVsQQ9PVU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QI7Yv_G06jfVa4VNVDI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2MuyQYA30qp0.78gr5Ed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ZXDUvKpEmYFr4w_Mm6f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nrnCaeNEGauVsQQ9PVU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cCerT2uu061b9C.W5LkH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XERLnuu0GIVnBXEaAP_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nrnCaeNEGauVsQQ9PVU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QI7Yv_G06jfVa4VNVDI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2MuyQYA30qp0.78gr5Ed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ZXDUvKpEmYFr4w_Mm6f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cCerT2uu061b9C.W5LkH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QI7Yv_G06jfVa4VNVDI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XERLnuu0GIVnBXEaAP_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XERLnuu0GIVnBXEaAP_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2MuyQYA30qp0.78gr5Ed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r9UEugxU60gafWA.Ens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r9UEugxU60gafWA.Ens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.CxrGFn50OfHLcUkTA3m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ECOLOR" val="1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ECOLOR" val="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OL_201411">
  <a:themeElements>
    <a:clrScheme name="Custom 5">
      <a:dk1>
        <a:srgbClr val="000000"/>
      </a:dk1>
      <a:lt1>
        <a:srgbClr val="FFFFFF"/>
      </a:lt1>
      <a:dk2>
        <a:srgbClr val="565A5E"/>
      </a:dk2>
      <a:lt2>
        <a:srgbClr val="EB2E34"/>
      </a:lt2>
      <a:accent1>
        <a:srgbClr val="878787"/>
      </a:accent1>
      <a:accent2>
        <a:srgbClr val="878787"/>
      </a:accent2>
      <a:accent3>
        <a:srgbClr val="EB2E34"/>
      </a:accent3>
      <a:accent4>
        <a:srgbClr val="DCDEDF"/>
      </a:accent4>
      <a:accent5>
        <a:srgbClr val="F4999B"/>
      </a:accent5>
      <a:accent6>
        <a:srgbClr val="64100E"/>
      </a:accent6>
      <a:hlink>
        <a:srgbClr val="EB2E34"/>
      </a:hlink>
      <a:folHlink>
        <a:srgbClr val="F4999B"/>
      </a:folHlink>
    </a:clrScheme>
    <a:fontScheme name="MO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3000"/>
          </a:lnSpc>
          <a:spcBef>
            <a:spcPts val="300"/>
          </a:spcBef>
          <a:spcAft>
            <a:spcPts val="0"/>
          </a:spcAft>
          <a:buClr>
            <a:schemeClr val="accent1"/>
          </a:buClr>
          <a:buSzTx/>
          <a:buFont typeface="Arial" charset="0"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solidFill>
          <a:schemeClr val="bg1"/>
        </a:solidFill>
        <a:ln w="63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93000"/>
          </a:lnSpc>
          <a:spcBef>
            <a:spcPts val="300"/>
          </a:spcBef>
          <a:spcAft>
            <a:spcPts val="0"/>
          </a:spcAft>
          <a:defRPr sz="1400" dirty="0" err="1" smtClean="0">
            <a:latin typeface="+mn-lt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FFE600"/>
        </a:dk2>
        <a:lt2>
          <a:srgbClr val="565A5E"/>
        </a:lt2>
        <a:accent1>
          <a:srgbClr val="0050A6"/>
        </a:accent1>
        <a:accent2>
          <a:srgbClr val="3D67AE"/>
        </a:accent2>
        <a:accent3>
          <a:srgbClr val="FFFFFF"/>
        </a:accent3>
        <a:accent4>
          <a:srgbClr val="000000"/>
        </a:accent4>
        <a:accent5>
          <a:srgbClr val="AAB3D0"/>
        </a:accent5>
        <a:accent6>
          <a:srgbClr val="365D9D"/>
        </a:accent6>
        <a:hlink>
          <a:srgbClr val="99CCFF"/>
        </a:hlink>
        <a:folHlink>
          <a:srgbClr val="99BA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NEW MOL GROUP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F1E27"/>
      </a:accent1>
      <a:accent2>
        <a:srgbClr val="002060"/>
      </a:accent2>
      <a:accent3>
        <a:srgbClr val="ED1C29"/>
      </a:accent3>
      <a:accent4>
        <a:srgbClr val="A5A5A5"/>
      </a:accent4>
      <a:accent5>
        <a:srgbClr val="FFFFFF"/>
      </a:accent5>
      <a:accent6>
        <a:srgbClr val="5F0610"/>
      </a:accent6>
      <a:hlink>
        <a:srgbClr val="0070C0"/>
      </a:hlink>
      <a:folHlink>
        <a:srgbClr val="007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L_201411">
  <a:themeElements>
    <a:clrScheme name="Custom 5">
      <a:dk1>
        <a:srgbClr val="000000"/>
      </a:dk1>
      <a:lt1>
        <a:srgbClr val="FFFFFF"/>
      </a:lt1>
      <a:dk2>
        <a:srgbClr val="565A5E"/>
      </a:dk2>
      <a:lt2>
        <a:srgbClr val="EB2E34"/>
      </a:lt2>
      <a:accent1>
        <a:srgbClr val="878787"/>
      </a:accent1>
      <a:accent2>
        <a:srgbClr val="878787"/>
      </a:accent2>
      <a:accent3>
        <a:srgbClr val="EB2E34"/>
      </a:accent3>
      <a:accent4>
        <a:srgbClr val="DCDEDF"/>
      </a:accent4>
      <a:accent5>
        <a:srgbClr val="F4999B"/>
      </a:accent5>
      <a:accent6>
        <a:srgbClr val="64100E"/>
      </a:accent6>
      <a:hlink>
        <a:srgbClr val="EB2E34"/>
      </a:hlink>
      <a:folHlink>
        <a:srgbClr val="F4999B"/>
      </a:folHlink>
    </a:clrScheme>
    <a:fontScheme name="MO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3000"/>
          </a:lnSpc>
          <a:spcBef>
            <a:spcPts val="300"/>
          </a:spcBef>
          <a:spcAft>
            <a:spcPts val="0"/>
          </a:spcAft>
          <a:buClr>
            <a:schemeClr val="accent1"/>
          </a:buClr>
          <a:buSzTx/>
          <a:buFont typeface="Arial" charset="0"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solidFill>
          <a:schemeClr val="bg1"/>
        </a:solidFill>
        <a:ln w="63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93000"/>
          </a:lnSpc>
          <a:spcBef>
            <a:spcPts val="300"/>
          </a:spcBef>
          <a:spcAft>
            <a:spcPts val="0"/>
          </a:spcAft>
          <a:defRPr sz="1400" dirty="0" err="1" smtClean="0">
            <a:latin typeface="+mn-lt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FFE600"/>
        </a:dk2>
        <a:lt2>
          <a:srgbClr val="565A5E"/>
        </a:lt2>
        <a:accent1>
          <a:srgbClr val="0050A6"/>
        </a:accent1>
        <a:accent2>
          <a:srgbClr val="3D67AE"/>
        </a:accent2>
        <a:accent3>
          <a:srgbClr val="FFFFFF"/>
        </a:accent3>
        <a:accent4>
          <a:srgbClr val="000000"/>
        </a:accent4>
        <a:accent5>
          <a:srgbClr val="AAB3D0"/>
        </a:accent5>
        <a:accent6>
          <a:srgbClr val="365D9D"/>
        </a:accent6>
        <a:hlink>
          <a:srgbClr val="99CCFF"/>
        </a:hlink>
        <a:folHlink>
          <a:srgbClr val="99BA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MOL_201411">
  <a:themeElements>
    <a:clrScheme name="Custom 5">
      <a:dk1>
        <a:srgbClr val="000000"/>
      </a:dk1>
      <a:lt1>
        <a:srgbClr val="FFFFFF"/>
      </a:lt1>
      <a:dk2>
        <a:srgbClr val="565A5E"/>
      </a:dk2>
      <a:lt2>
        <a:srgbClr val="EB2E34"/>
      </a:lt2>
      <a:accent1>
        <a:srgbClr val="878787"/>
      </a:accent1>
      <a:accent2>
        <a:srgbClr val="878787"/>
      </a:accent2>
      <a:accent3>
        <a:srgbClr val="EB2E34"/>
      </a:accent3>
      <a:accent4>
        <a:srgbClr val="DCDEDF"/>
      </a:accent4>
      <a:accent5>
        <a:srgbClr val="F4999B"/>
      </a:accent5>
      <a:accent6>
        <a:srgbClr val="64100E"/>
      </a:accent6>
      <a:hlink>
        <a:srgbClr val="EB2E34"/>
      </a:hlink>
      <a:folHlink>
        <a:srgbClr val="F4999B"/>
      </a:folHlink>
    </a:clrScheme>
    <a:fontScheme name="MO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3000"/>
          </a:lnSpc>
          <a:spcBef>
            <a:spcPts val="300"/>
          </a:spcBef>
          <a:spcAft>
            <a:spcPts val="0"/>
          </a:spcAft>
          <a:buClr>
            <a:schemeClr val="accent1"/>
          </a:buClr>
          <a:buSzTx/>
          <a:buFont typeface="Arial" charset="0"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solidFill>
          <a:schemeClr val="bg1"/>
        </a:solidFill>
        <a:ln w="63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93000"/>
          </a:lnSpc>
          <a:spcBef>
            <a:spcPts val="300"/>
          </a:spcBef>
          <a:spcAft>
            <a:spcPts val="0"/>
          </a:spcAft>
          <a:defRPr sz="1400" dirty="0" err="1" smtClean="0">
            <a:latin typeface="+mn-lt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FFE600"/>
        </a:dk2>
        <a:lt2>
          <a:srgbClr val="565A5E"/>
        </a:lt2>
        <a:accent1>
          <a:srgbClr val="0050A6"/>
        </a:accent1>
        <a:accent2>
          <a:srgbClr val="3D67AE"/>
        </a:accent2>
        <a:accent3>
          <a:srgbClr val="FFFFFF"/>
        </a:accent3>
        <a:accent4>
          <a:srgbClr val="000000"/>
        </a:accent4>
        <a:accent5>
          <a:srgbClr val="AAB3D0"/>
        </a:accent5>
        <a:accent6>
          <a:srgbClr val="365D9D"/>
        </a:accent6>
        <a:hlink>
          <a:srgbClr val="99CCFF"/>
        </a:hlink>
        <a:folHlink>
          <a:srgbClr val="99BA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EW MOL GROUP">
    <a:dk1>
      <a:srgbClr val="000000"/>
    </a:dk1>
    <a:lt1>
      <a:srgbClr val="FFFFFF"/>
    </a:lt1>
    <a:dk2>
      <a:srgbClr val="000000"/>
    </a:dk2>
    <a:lt2>
      <a:srgbClr val="FFFFFF"/>
    </a:lt2>
    <a:accent1>
      <a:srgbClr val="AF1E27"/>
    </a:accent1>
    <a:accent2>
      <a:srgbClr val="002060"/>
    </a:accent2>
    <a:accent3>
      <a:srgbClr val="ED1C29"/>
    </a:accent3>
    <a:accent4>
      <a:srgbClr val="A5A5A5"/>
    </a:accent4>
    <a:accent5>
      <a:srgbClr val="FFFFFF"/>
    </a:accent5>
    <a:accent6>
      <a:srgbClr val="5F0610"/>
    </a:accent6>
    <a:hlink>
      <a:srgbClr val="0070C0"/>
    </a:hlink>
    <a:folHlink>
      <a:srgbClr val="0070C0"/>
    </a:folHlink>
  </a:clrScheme>
</a:themeOverride>
</file>

<file path=ppt/theme/themeOverride2.xml><?xml version="1.0" encoding="utf-8"?>
<a:themeOverride xmlns:a="http://schemas.openxmlformats.org/drawingml/2006/main">
  <a:clrScheme name="NEW MOL GROUP">
    <a:dk1>
      <a:srgbClr val="000000"/>
    </a:dk1>
    <a:lt1>
      <a:srgbClr val="FFFFFF"/>
    </a:lt1>
    <a:dk2>
      <a:srgbClr val="000000"/>
    </a:dk2>
    <a:lt2>
      <a:srgbClr val="FFFFFF"/>
    </a:lt2>
    <a:accent1>
      <a:srgbClr val="AF1E27"/>
    </a:accent1>
    <a:accent2>
      <a:srgbClr val="002060"/>
    </a:accent2>
    <a:accent3>
      <a:srgbClr val="ED1C29"/>
    </a:accent3>
    <a:accent4>
      <a:srgbClr val="A5A5A5"/>
    </a:accent4>
    <a:accent5>
      <a:srgbClr val="FFFFFF"/>
    </a:accent5>
    <a:accent6>
      <a:srgbClr val="5F0610"/>
    </a:accent6>
    <a:hlink>
      <a:srgbClr val="0070C0"/>
    </a:hlink>
    <a:folHlink>
      <a:srgbClr val="0070C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RWE_Vertrieb_AG_09052012_CT</Template>
  <TotalTime>0</TotalTime>
  <Words>502</Words>
  <Application>Microsoft Office PowerPoint</Application>
  <PresentationFormat>Předvádění na obrazovce (4:3)</PresentationFormat>
  <Paragraphs>139</Paragraphs>
  <Slides>9</Slides>
  <Notes>7</Notes>
  <HiddenSlides>0</HiddenSlides>
  <MMClips>0</MMClips>
  <ScaleCrop>false</ScaleCrop>
  <HeadingPairs>
    <vt:vector size="6" baseType="variant">
      <vt:variant>
        <vt:lpstr>Motiv</vt:lpstr>
      </vt:variant>
      <vt:variant>
        <vt:i4>4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MOL_201411</vt:lpstr>
      <vt:lpstr>Office-téma</vt:lpstr>
      <vt:lpstr>1_MOL_201411</vt:lpstr>
      <vt:lpstr>2_MOL_201411</vt:lpstr>
      <vt:lpstr>think-cell Slide</vt:lpstr>
      <vt:lpstr>Chart</vt:lpstr>
      <vt:lpstr>Představení aktivit Skupiny MOL  v České republice</vt:lpstr>
      <vt:lpstr>Jsme přední evropská ropná společnost s úspěšnými aktivitami v celém dodavatelském řetězci</vt:lpstr>
      <vt:lpstr>Máme pevnou pozici v regionu V4 </vt:lpstr>
      <vt:lpstr>V ČR chceme byt první volbou pro zákazníky i partnery </vt:lpstr>
      <vt:lpstr>Velkoobchod se silným rafinérským a logistickým zázemím</vt:lpstr>
      <vt:lpstr>Více než 300 čerpacích stanic v transformaci na servisní stanice </vt:lpstr>
      <vt:lpstr>MOL - atraktivní zaměstnavatel a spolehlivý  a silný partner </vt:lpstr>
      <vt:lpstr>Chceme být dobrým sousedem a partnerem veřejnosti</vt:lpstr>
      <vt:lpstr>Děkuji za Vaši pozornost.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2012-05-06T21:48:29Z</dcterms:created>
  <dcterms:modified xsi:type="dcterms:W3CDTF">2015-10-08T12:13:53Z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