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handoutMasterIdLst>
    <p:handoutMasterId r:id="rId19"/>
  </p:handoutMasterIdLst>
  <p:sldIdLst>
    <p:sldId id="272" r:id="rId4"/>
    <p:sldId id="267" r:id="rId5"/>
    <p:sldId id="268" r:id="rId6"/>
    <p:sldId id="274" r:id="rId7"/>
    <p:sldId id="284" r:id="rId8"/>
    <p:sldId id="282" r:id="rId9"/>
    <p:sldId id="285" r:id="rId10"/>
    <p:sldId id="270" r:id="rId11"/>
    <p:sldId id="269" r:id="rId12"/>
    <p:sldId id="263" r:id="rId13"/>
    <p:sldId id="277" r:id="rId14"/>
    <p:sldId id="278" r:id="rId15"/>
    <p:sldId id="279" r:id="rId16"/>
    <p:sldId id="280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tzová Barbora" initials="PB" lastIdx="1" clrIdx="0">
    <p:extLst>
      <p:ext uri="{19B8F6BF-5375-455C-9EA6-DF929625EA0E}">
        <p15:presenceInfo xmlns:p15="http://schemas.microsoft.com/office/powerpoint/2012/main" userId="S-1-5-21-1275210071-1292428093-839522115-3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221889E-66EE-12EB-FCEA-759D763852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BC6C0F-2353-2AD3-288F-8B5D68BD6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1C88-C5D8-4C12-8FAF-7090462B448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FB9108-3249-8F8A-9737-00C6584A6E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52C23A-72A5-3640-48DC-29DC568EA0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D1A1-03F3-460E-BBDF-EE7A277763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15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hNgxAeKnn9s?feature=oembe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_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F256A985-BA4C-CA5E-F00A-CA1964F51E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1538F8-406F-B4E4-1DCB-5E646F4B9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DAD21836-EEC3-6988-41BB-23F69BDD2F29}"/>
              </a:ext>
            </a:extLst>
          </p:cNvPr>
          <p:cNvSpPr/>
          <p:nvPr userDrawn="1"/>
        </p:nvSpPr>
        <p:spPr>
          <a:xfrm>
            <a:off x="1765476" y="550191"/>
            <a:ext cx="5299317" cy="1776904"/>
          </a:xfrm>
          <a:custGeom>
            <a:avLst/>
            <a:gdLst>
              <a:gd name="connsiteX0" fmla="*/ 0 w 5299317"/>
              <a:gd name="connsiteY0" fmla="*/ 0 h 1776904"/>
              <a:gd name="connsiteX1" fmla="*/ 5299318 w 5299317"/>
              <a:gd name="connsiteY1" fmla="*/ 0 h 1776904"/>
              <a:gd name="connsiteX2" fmla="*/ 5299318 w 5299317"/>
              <a:gd name="connsiteY2" fmla="*/ 1776904 h 1776904"/>
              <a:gd name="connsiteX3" fmla="*/ 0 w 5299317"/>
              <a:gd name="connsiteY3" fmla="*/ 1776904 h 177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317" h="1776904">
                <a:moveTo>
                  <a:pt x="0" y="0"/>
                </a:moveTo>
                <a:lnTo>
                  <a:pt x="5299318" y="0"/>
                </a:lnTo>
                <a:lnTo>
                  <a:pt x="5299318" y="1776904"/>
                </a:lnTo>
                <a:lnTo>
                  <a:pt x="0" y="1776904"/>
                </a:lnTo>
                <a:close/>
              </a:path>
            </a:pathLst>
          </a:custGeom>
          <a:noFill/>
          <a:ln w="2802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A2B5A0D2-C79D-20DB-AF01-2355D92DD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5882" y="6018653"/>
            <a:ext cx="4414523" cy="326076"/>
          </a:xfrm>
        </p:spPr>
        <p:txBody>
          <a:bodyPr>
            <a:normAutofit/>
          </a:bodyPr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algn="r"/>
            <a:endParaRPr lang="cs-CZ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B4E8746-C60B-DAF0-1F9C-2D2D750118D4}"/>
              </a:ext>
            </a:extLst>
          </p:cNvPr>
          <p:cNvGrpSpPr/>
          <p:nvPr userDrawn="1"/>
        </p:nvGrpSpPr>
        <p:grpSpPr>
          <a:xfrm>
            <a:off x="593538" y="4970353"/>
            <a:ext cx="3582222" cy="801223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A5118736-E154-785B-27A7-8D6954D621DD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57591D12-A22E-1316-0D4A-A926EF1DDFA1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F61F084E-A5F3-0327-7CB5-96E7CEDD579E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C01A33F0-296A-C51E-012A-46B11020539A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547A27C0-45D1-9F7C-B411-E4E0211BDFED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5" name="Zástupný text 2">
            <a:extLst>
              <a:ext uri="{FF2B5EF4-FFF2-40B4-BE49-F238E27FC236}">
                <a16:creationId xmlns:a16="http://schemas.microsoft.com/office/drawing/2014/main" id="{DBDE87A2-6098-EE1C-CBD7-56025B34E4F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239" y="2502744"/>
            <a:ext cx="11263044" cy="1500187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1C3C1DBD-BCF1-A2BE-B167-338B492C2AF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3650" y="5981732"/>
            <a:ext cx="11263044" cy="32607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56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2D1AD2-B2CC-A07A-FA2D-B2C393C6D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C4B3BE1E-FA62-3CA0-188E-25D1DA8FAA18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1C6D5159-2126-C62B-4E12-40BFC41CEF99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17054587-D2AF-8C60-0ABE-B6371174C49A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C9B84636-BF65-D146-2DC5-34E49A470050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CA2822C7-B4E1-A5F0-6AC7-EEACCDC3DCBD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65F4E821-F0E2-66D5-E707-4FD129F03807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5D2B9841-A0D3-F3D0-1C1C-D983F9E44D0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2514" y="1030309"/>
            <a:ext cx="10883520" cy="4036751"/>
          </a:xfrm>
        </p:spPr>
        <p:txBody>
          <a:bodyPr anchor="b">
            <a:noAutofit/>
          </a:bodyPr>
          <a:lstStyle>
            <a:lvl1pPr marL="0" indent="0">
              <a:buNone/>
              <a:defRPr sz="9600">
                <a:solidFill>
                  <a:srgbClr val="008BC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397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á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1256A33-8293-739B-2685-E1AF37858B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A329F9-F101-55A1-21EA-1266E0D31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EF24B5D-1B08-255A-A98A-E23ABDD43266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DA27CF1-4BC9-352C-76EF-88B4958ED772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38C6F367-54A0-2976-3598-971C27DD4884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CF02521F-1E0C-27AD-C38E-3C2FCADD28E3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77A6F1B9-87AB-55C5-2EB9-A0F65D016F1A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010E918A-D216-9C18-6001-0F98625D207E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CA808374-3073-5939-2D1A-84970A36EAA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2514" y="1030309"/>
            <a:ext cx="10883520" cy="4036751"/>
          </a:xfrm>
        </p:spPr>
        <p:txBody>
          <a:bodyPr anchor="b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8625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ělová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62BBF10-17B1-2AE4-1F5F-7FD8EE9D6E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486797-5501-9F76-D15A-375F5AC2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EC59D2C-07D1-9CFC-365C-8CE2DCFB1E9E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4D0A2742-828E-26D5-A14F-40555F89BA79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DB1EA26F-5737-6723-35D4-93806A842088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0F9BD8FB-1763-4A49-B830-8536046D3498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41AB7CD-5821-74A2-4BEF-914E3876C4CC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B6B10DCD-AC05-E812-2FEE-0C4508787B10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CCFEE424-432C-3714-0468-2C7E365214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2514" y="1030309"/>
            <a:ext cx="10883520" cy="4036751"/>
          </a:xfrm>
        </p:spPr>
        <p:txBody>
          <a:bodyPr anchor="b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5490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ředělová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04BEDA7-4536-0148-2CD7-42C555B8A9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CDB0A0-A595-6564-DC86-9E877CD4E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DAFCBC0-A5C2-DE85-1DFB-DECE69827B44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D4C4FF70-290C-BD51-F0B4-2A29FF1DC0C3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589CFC5-89EA-9870-2075-8D30C006596A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6FEE709C-7792-F177-479B-893DF3901DCE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7A98A34-8571-64B2-E24A-CEA121B60DD6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02729CCF-D166-04F8-420A-458B6CEF5BD4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F08443A7-5F48-015B-14CE-C601CC9B322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2514" y="1030309"/>
            <a:ext cx="10883520" cy="4036751"/>
          </a:xfrm>
        </p:spPr>
        <p:txBody>
          <a:bodyPr anchor="b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9518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ředělová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1BF9B56-7736-72A9-1DC2-7DE6B44582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D13806-EB07-3499-B6AF-7C202B5E1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B1C7925-AD11-E1D2-D5C2-414320FDE6E9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59BCD12B-21F9-E2AE-54EB-22CA1323CFD6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00D9C468-2E54-F6DB-3143-D3955DB74C49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DBC2DE5D-5D6D-86A9-B828-02D63763DA77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9D5956BC-2BFC-758F-E683-1446CD7D0065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A64C6821-57FA-7308-4D6C-4A319577D4FE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1B1189E7-C4EB-9642-0A36-D965E55231D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2514" y="1030309"/>
            <a:ext cx="10883520" cy="4036751"/>
          </a:xfrm>
        </p:spPr>
        <p:txBody>
          <a:bodyPr anchor="b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2998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0BA6862A-FD27-91E6-28BA-3D0B04B05553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D62D06F1-E210-7053-EB5E-C6D31BA5B478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2FC89356-DE47-CB9F-30E2-21F88C11B88C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E3AB5FE0-CE9A-25C1-0D1E-E45E85BC9E7A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2E7513AA-8EFF-F555-3657-7B0410F5EA51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AFECD3E6-A332-CD3D-CDBB-4C1E6B29D438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A02B612E-079B-5E7C-992D-61F6EEAE9E9A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F4CC4CE0-F139-7E0A-8E80-37A49BE48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87" y="440957"/>
            <a:ext cx="11448537" cy="879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379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_strana_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8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ečná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85BC6B18-70AA-519B-1D15-CAD9CB739E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AD228A4-DEBB-1D79-CF85-EA457F27393A}"/>
              </a:ext>
            </a:extLst>
          </p:cNvPr>
          <p:cNvSpPr txBox="1"/>
          <p:nvPr userDrawn="1"/>
        </p:nvSpPr>
        <p:spPr>
          <a:xfrm>
            <a:off x="5105953" y="526519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www.mero.cz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F422B1C-AF33-1824-0C68-61DFEB069CD1}"/>
              </a:ext>
            </a:extLst>
          </p:cNvPr>
          <p:cNvGrpSpPr/>
          <p:nvPr/>
        </p:nvGrpSpPr>
        <p:grpSpPr>
          <a:xfrm>
            <a:off x="3356857" y="2171694"/>
            <a:ext cx="5625736" cy="1258289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7B88A991-E12F-8077-144D-FBEBB5C7C0C8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1573053C-A783-8D51-F37B-F4B6588FB79A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31C3D29D-C8AE-D8DF-36FE-34966B648B67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A61C9862-22E9-E221-5834-3B49761C2020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EB86D20C-765B-5C0A-A5E1-FDE606EB3A1D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7EEC9D-85E6-9671-85BD-287E13BB5E2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0" y="3732593"/>
            <a:ext cx="12192000" cy="52322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7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ečná_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11F6ED3-E894-4ADF-A40F-1DFF895A3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E28A61-D09E-7356-D21E-AC1716478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FFB586-98A6-061E-9A83-48BD616F480B}"/>
              </a:ext>
            </a:extLst>
          </p:cNvPr>
          <p:cNvSpPr txBox="1"/>
          <p:nvPr userDrawn="1"/>
        </p:nvSpPr>
        <p:spPr>
          <a:xfrm>
            <a:off x="5105953" y="5265198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www.mero.cz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6A37FDB-FD4C-CAD6-B44F-8F34F62EB1FC}"/>
              </a:ext>
            </a:extLst>
          </p:cNvPr>
          <p:cNvGrpSpPr/>
          <p:nvPr/>
        </p:nvGrpSpPr>
        <p:grpSpPr>
          <a:xfrm>
            <a:off x="3356857" y="2171694"/>
            <a:ext cx="5625736" cy="1258289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182FCDED-D27F-19A3-ED04-45D02223DBC0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3491B09A-622E-FF87-70E6-29C65E4FABEB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E0F8CA6A-D04C-0631-016E-64A87BF733FC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061E083D-FB36-933F-4C9D-7D73325FA70C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95FE03F-2CE6-6388-B1E5-862CA38C3A39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96E5268E-4B6E-715C-26BB-9C84E1D17D1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0" y="3732593"/>
            <a:ext cx="12192000" cy="52322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76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CBB6F-5DA6-239D-8FCB-87127291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32316-814B-352D-AF80-8F4BF10A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A805DB-6089-81C7-2F89-2148E0F0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43BB-80D7-4685-A60D-BEC582FC3277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4D98DF-A5A3-B37B-2A1A-A11F960E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4062C1-429E-C49A-BB8F-081CC133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8BF1-7651-4412-83DF-34EA10C9F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16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zor_stran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1EADE2E-BE9D-8176-3CF8-BE76E80CF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57" r="35225"/>
          <a:stretch/>
        </p:blipFill>
        <p:spPr>
          <a:xfrm>
            <a:off x="2341063" y="0"/>
            <a:ext cx="9850937" cy="685800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473B1CF-8018-428F-9318-C2DBD6BC774A}"/>
              </a:ext>
            </a:extLst>
          </p:cNvPr>
          <p:cNvSpPr/>
          <p:nvPr userDrawn="1"/>
        </p:nvSpPr>
        <p:spPr>
          <a:xfrm rot="5400000">
            <a:off x="3837530" y="-1496470"/>
            <a:ext cx="6858003" cy="985093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63A5D3D-2D2C-5629-B880-C7AB101D7AED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A825215B-1139-50B0-8335-A279AC1EB7FA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91E0175C-AE9A-8532-A2E9-704042DCBAA4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26137216-2AEB-8957-6754-EDF911F6E207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9CAC0C1-9CC5-CC4C-4F90-5DC074E389AB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A9FC0DBE-C39B-C122-9318-6D794A2D29BA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1A76361-D0F9-3659-85B1-6FD7FF994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87" y="440957"/>
            <a:ext cx="11448537" cy="879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4EB25375-93AF-AB5D-4974-3A6A81C7F297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EC8B53A7-9844-0EA9-6FD8-ECD131D5A9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805" y="2154034"/>
            <a:ext cx="10192564" cy="355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392113" indent="-211138">
              <a:defRPr sz="1800"/>
            </a:lvl2pPr>
            <a:lvl3pPr marL="754063" indent="-212725">
              <a:defRPr sz="1600"/>
            </a:lvl3pPr>
            <a:lvl4pPr marL="1165225" indent="-179388">
              <a:defRPr sz="1400"/>
            </a:lvl4pPr>
            <a:lvl5pPr marL="1525588" indent="-179388"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1133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zor_stran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63A5D3D-2D2C-5629-B880-C7AB101D7AED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A825215B-1139-50B0-8335-A279AC1EB7FA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91E0175C-AE9A-8532-A2E9-704042DCBAA4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26137216-2AEB-8957-6754-EDF911F6E207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9CAC0C1-9CC5-CC4C-4F90-5DC074E389AB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A9FC0DBE-C39B-C122-9318-6D794A2D29BA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1A76361-D0F9-3659-85B1-6FD7FF994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87" y="440957"/>
            <a:ext cx="11448537" cy="879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4EB25375-93AF-AB5D-4974-3A6A81C7F297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EC8B53A7-9844-0EA9-6FD8-ECD131D5A9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805" y="2154034"/>
            <a:ext cx="10192564" cy="355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8BCB"/>
                </a:solidFill>
              </a:defRPr>
            </a:lvl1pPr>
            <a:lvl2pPr marL="392113" indent="-211138">
              <a:defRPr sz="1800"/>
            </a:lvl2pPr>
            <a:lvl3pPr marL="754063" indent="-212725">
              <a:defRPr sz="1600"/>
            </a:lvl3pPr>
            <a:lvl4pPr marL="1165225" indent="-179388">
              <a:defRPr sz="1400"/>
            </a:lvl4pPr>
            <a:lvl5pPr marL="1525588" indent="-179388">
              <a:defRPr sz="12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7056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zor_strana_text_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767BC3F-4452-3702-B7C0-FC4DB8E1313C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54A70CF8-62B7-02F2-92DA-00F4A5F92054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BF8615D3-B4D7-37E6-CD5C-F03BBEEFB63B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9944A3A9-5EE0-3DCF-DB4A-F16B93AC9B50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01464BEF-5885-29E5-5E6E-9E1AC1EE4B23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EBA8FDD0-564E-39FC-CA3D-9382D3E0F7A6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5" name="Zástupný symbol pro číslo snímku 5">
            <a:extLst>
              <a:ext uri="{FF2B5EF4-FFF2-40B4-BE49-F238E27FC236}">
                <a16:creationId xmlns:a16="http://schemas.microsoft.com/office/drawing/2014/main" id="{5A3CACB9-E91D-BD35-5147-E49B10252118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Nadpis 1">
            <a:extLst>
              <a:ext uri="{FF2B5EF4-FFF2-40B4-BE49-F238E27FC236}">
                <a16:creationId xmlns:a16="http://schemas.microsoft.com/office/drawing/2014/main" id="{8C3E3190-0CD4-66DE-FE2D-5BA0BF431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87" y="440957"/>
            <a:ext cx="11448537" cy="879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3494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zor_strana_text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0E068E7-9A69-72A8-19EE-AC41EFCF5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27"/>
          <a:stretch/>
        </p:blipFill>
        <p:spPr>
          <a:xfrm>
            <a:off x="-45" y="0"/>
            <a:ext cx="12192000" cy="68580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D0BB1C2B-D7DF-542F-C111-7DE3B58A1688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4EDEEA06-EF91-10EC-75D7-0798F51FC3E1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E157E22-D509-A4A6-4747-7255B07C971B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34D54BA5-2061-886B-3884-F235126A36AF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60460EE8-9D09-88FE-E1E6-69288FC8FE61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F9D98646-1FFC-3C3A-1382-414F7D941550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4" name="Nadpis 1">
            <a:extLst>
              <a:ext uri="{FF2B5EF4-FFF2-40B4-BE49-F238E27FC236}">
                <a16:creationId xmlns:a16="http://schemas.microsoft.com/office/drawing/2014/main" id="{ECB37D63-8323-01E8-BBF3-284AF5DB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87" y="440957"/>
            <a:ext cx="11448537" cy="879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0" name="Zástupný symbol obrázku 2">
            <a:extLst>
              <a:ext uri="{FF2B5EF4-FFF2-40B4-BE49-F238E27FC236}">
                <a16:creationId xmlns:a16="http://schemas.microsoft.com/office/drawing/2014/main" id="{96EF59FE-2382-02E6-BCE2-997BCBFCB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1509" y="2036289"/>
            <a:ext cx="5890509" cy="3313411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21" name="Zástupný symbol pro číslo snímku 5">
            <a:extLst>
              <a:ext uri="{FF2B5EF4-FFF2-40B4-BE49-F238E27FC236}">
                <a16:creationId xmlns:a16="http://schemas.microsoft.com/office/drawing/2014/main" id="{B169450C-087A-74E2-370C-61DB7AF87188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886643E3-3E9A-B422-9F5C-3BC3A92525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8811" y="2038121"/>
            <a:ext cx="3611448" cy="3311579"/>
          </a:xfrm>
        </p:spPr>
        <p:txBody>
          <a:bodyPr/>
          <a:lstStyle>
            <a:lvl1pPr>
              <a:defRPr>
                <a:solidFill>
                  <a:srgbClr val="008BCB"/>
                </a:solidFill>
              </a:defRPr>
            </a:lvl1pPr>
            <a:lvl2pPr marL="450850" indent="-180975">
              <a:lnSpc>
                <a:spcPct val="100000"/>
              </a:lnSpc>
              <a:defRPr sz="1800"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54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F02793ED-EE87-A98D-B6D7-8191196E5683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55693946-AC91-8A7E-08A5-CD4D20039ECD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8265B84E-6B30-4D4F-D9DA-E6DAE34EF027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1872459F-38FB-1C79-0792-96DE0FBB3336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844D4D9D-DC12-552E-FB49-01FE79F5246B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41E09669-76DC-7F1B-EE3A-704D902084E9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C74ED53-5E69-EFD6-E1DC-073BDB6B2006}"/>
              </a:ext>
            </a:extLst>
          </p:cNvPr>
          <p:cNvSpPr txBox="1"/>
          <p:nvPr userDrawn="1"/>
        </p:nvSpPr>
        <p:spPr>
          <a:xfrm>
            <a:off x="5061510" y="4372069"/>
            <a:ext cx="18053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Ing. Jaroslav </a:t>
            </a:r>
          </a:p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Pantůček,</a:t>
            </a:r>
          </a:p>
          <a:p>
            <a:endParaRPr lang="cs-CZ" sz="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předseda představenstva </a:t>
            </a:r>
            <a:b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generální ředitel</a:t>
            </a:r>
          </a:p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270D4E8-3A75-33AD-E4AB-9A6F577FE5F6}"/>
              </a:ext>
            </a:extLst>
          </p:cNvPr>
          <p:cNvSpPr txBox="1"/>
          <p:nvPr userDrawn="1"/>
        </p:nvSpPr>
        <p:spPr>
          <a:xfrm>
            <a:off x="7144953" y="4372069"/>
            <a:ext cx="1939955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Ing. Zdeněk </a:t>
            </a:r>
            <a:b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Dundr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endParaRPr lang="cs-CZ" sz="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místopředseda </a:t>
            </a:r>
            <a:b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představenstva </a:t>
            </a:r>
            <a:b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provozně-technický ředitel</a:t>
            </a:r>
          </a:p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D0E07A9-9F4C-F109-AE98-8057D2A13DA9}"/>
              </a:ext>
            </a:extLst>
          </p:cNvPr>
          <p:cNvSpPr txBox="1"/>
          <p:nvPr userDrawn="1"/>
        </p:nvSpPr>
        <p:spPr>
          <a:xfrm>
            <a:off x="9228396" y="4372069"/>
            <a:ext cx="20168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Ing. Branislav </a:t>
            </a:r>
          </a:p>
          <a:p>
            <a:r>
              <a:rPr lang="cs-CZ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Posuch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endParaRPr lang="cs-CZ" sz="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</a:t>
            </a:r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 představenstva a ředitel </a:t>
            </a:r>
            <a:endParaRPr lang="cs-CZ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strategii a rozvoj </a:t>
            </a:r>
          </a:p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107B530-2B58-36FD-AFD0-46D77971B2EA}"/>
              </a:ext>
            </a:extLst>
          </p:cNvPr>
          <p:cNvSpPr txBox="1"/>
          <p:nvPr userDrawn="1"/>
        </p:nvSpPr>
        <p:spPr>
          <a:xfrm>
            <a:off x="5061510" y="1934309"/>
            <a:ext cx="294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PŘEDSTAVENSTVO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A510F85F-1DBD-7707-8D6E-6B7CBED6FE82}"/>
              </a:ext>
            </a:extLst>
          </p:cNvPr>
          <p:cNvCxnSpPr>
            <a:cxnSpLocks/>
          </p:cNvCxnSpPr>
          <p:nvPr userDrawn="1"/>
        </p:nvCxnSpPr>
        <p:spPr>
          <a:xfrm>
            <a:off x="4419600" y="1934309"/>
            <a:ext cx="0" cy="3553812"/>
          </a:xfrm>
          <a:prstGeom prst="line">
            <a:avLst/>
          </a:prstGeom>
          <a:ln>
            <a:solidFill>
              <a:srgbClr val="EBE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číslo snímku 5">
            <a:extLst>
              <a:ext uri="{FF2B5EF4-FFF2-40B4-BE49-F238E27FC236}">
                <a16:creationId xmlns:a16="http://schemas.microsoft.com/office/drawing/2014/main" id="{2FBC62ED-05F5-18C2-8ADC-D1E253A571B8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947DDD04-16F4-D5A4-8A00-A8E756442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87" y="440957"/>
            <a:ext cx="11448537" cy="8791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18DCC9-4E34-F203-3E29-5E92DF27A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10" y="2395659"/>
            <a:ext cx="1730554" cy="183572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F562CAC-0149-CC51-C367-22DD4526A8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3" y="2395659"/>
            <a:ext cx="1730554" cy="1835726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3EAE7F9-0D89-3490-F73D-C161A2A54F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96" y="2395659"/>
            <a:ext cx="1723623" cy="18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_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CC1F340-8448-B6F1-816B-CF450C6C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30" t="45146" b="16922"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0C07CC4-189D-989F-1B1D-58727C39435D}"/>
              </a:ext>
            </a:extLst>
          </p:cNvPr>
          <p:cNvSpPr txBox="1"/>
          <p:nvPr userDrawn="1"/>
        </p:nvSpPr>
        <p:spPr>
          <a:xfrm>
            <a:off x="10378440" y="76962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Mazyr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867F2AB-07CD-98D4-6BA8-624B687BA373}"/>
              </a:ext>
            </a:extLst>
          </p:cNvPr>
          <p:cNvSpPr txBox="1"/>
          <p:nvPr userDrawn="1"/>
        </p:nvSpPr>
        <p:spPr>
          <a:xfrm>
            <a:off x="11254138" y="387096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Oděsa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44F52C-DBBC-6C4E-C7AD-9C118A1007A7}"/>
              </a:ext>
            </a:extLst>
          </p:cNvPr>
          <p:cNvSpPr txBox="1"/>
          <p:nvPr userDrawn="1"/>
        </p:nvSpPr>
        <p:spPr>
          <a:xfrm>
            <a:off x="8922418" y="235458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Brody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89256A7-F992-1B91-C050-56C5723EB716}"/>
              </a:ext>
            </a:extLst>
          </p:cNvPr>
          <p:cNvSpPr txBox="1"/>
          <p:nvPr userDrawn="1"/>
        </p:nvSpPr>
        <p:spPr>
          <a:xfrm>
            <a:off x="8739538" y="357229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Užhorod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E636DE6-0C0E-7FEC-EEEF-A8B57E80F974}"/>
              </a:ext>
            </a:extLst>
          </p:cNvPr>
          <p:cNvSpPr txBox="1"/>
          <p:nvPr userDrawn="1"/>
        </p:nvSpPr>
        <p:spPr>
          <a:xfrm>
            <a:off x="7497478" y="893028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Gdaňsk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414AC61-34E3-E773-163F-79CC949C0DE4}"/>
              </a:ext>
            </a:extLst>
          </p:cNvPr>
          <p:cNvSpPr txBox="1"/>
          <p:nvPr userDrawn="1"/>
        </p:nvSpPr>
        <p:spPr>
          <a:xfrm>
            <a:off x="7637312" y="1624548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Płock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06BCB9-1E25-847D-D13F-684DF0765DF7}"/>
              </a:ext>
            </a:extLst>
          </p:cNvPr>
          <p:cNvSpPr txBox="1"/>
          <p:nvPr userDrawn="1"/>
        </p:nvSpPr>
        <p:spPr>
          <a:xfrm>
            <a:off x="4961038" y="92648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Rostock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C3769B3-82B2-8482-4F6A-0D2072B89E9C}"/>
              </a:ext>
            </a:extLst>
          </p:cNvPr>
          <p:cNvSpPr txBox="1"/>
          <p:nvPr userDrawn="1"/>
        </p:nvSpPr>
        <p:spPr>
          <a:xfrm>
            <a:off x="5918110" y="1590949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Schwedt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0E975C6-133D-02CC-8016-61A806B8912E}"/>
              </a:ext>
            </a:extLst>
          </p:cNvPr>
          <p:cNvSpPr txBox="1"/>
          <p:nvPr userDrawn="1"/>
        </p:nvSpPr>
        <p:spPr>
          <a:xfrm>
            <a:off x="4731108" y="2211571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Leuna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C1BFB64-19C4-5DAC-6B41-D785FA2A40B5}"/>
              </a:ext>
            </a:extLst>
          </p:cNvPr>
          <p:cNvSpPr txBox="1"/>
          <p:nvPr userDrawn="1"/>
        </p:nvSpPr>
        <p:spPr>
          <a:xfrm>
            <a:off x="3357790" y="938570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Wilhemshaven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76484ED-A93D-7786-FFC6-ED8595223FC8}"/>
              </a:ext>
            </a:extLst>
          </p:cNvPr>
          <p:cNvSpPr txBox="1"/>
          <p:nvPr userDrawn="1"/>
        </p:nvSpPr>
        <p:spPr>
          <a:xfrm>
            <a:off x="3888142" y="283442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Kolín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738CDCB-FBFC-CDAE-3D7E-632545BCD597}"/>
              </a:ext>
            </a:extLst>
          </p:cNvPr>
          <p:cNvSpPr txBox="1"/>
          <p:nvPr userDrawn="1"/>
        </p:nvSpPr>
        <p:spPr>
          <a:xfrm>
            <a:off x="2057253" y="2151923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Rotterdam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72CDF8D-03C7-B8E4-5543-CFA47D65B0D5}"/>
              </a:ext>
            </a:extLst>
          </p:cNvPr>
          <p:cNvSpPr txBox="1"/>
          <p:nvPr userDrawn="1"/>
        </p:nvSpPr>
        <p:spPr>
          <a:xfrm>
            <a:off x="4503820" y="1661159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Hamburk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BF55323-3461-0CFB-0673-EF2B71EF8832}"/>
              </a:ext>
            </a:extLst>
          </p:cNvPr>
          <p:cNvSpPr txBox="1"/>
          <p:nvPr userDrawn="1"/>
        </p:nvSpPr>
        <p:spPr>
          <a:xfrm>
            <a:off x="4183508" y="1874611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NWO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AF58B20-072A-6259-AB0F-57E399156CCB}"/>
              </a:ext>
            </a:extLst>
          </p:cNvPr>
          <p:cNvSpPr txBox="1"/>
          <p:nvPr userDrawn="1"/>
        </p:nvSpPr>
        <p:spPr>
          <a:xfrm>
            <a:off x="3531383" y="2225671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RRP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8AF7738-3C58-CCEF-15A7-3A6D9C724BB4}"/>
              </a:ext>
            </a:extLst>
          </p:cNvPr>
          <p:cNvSpPr txBox="1"/>
          <p:nvPr userDrawn="1"/>
        </p:nvSpPr>
        <p:spPr>
          <a:xfrm>
            <a:off x="3124248" y="5931194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Lavera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Marseille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6921854-97D0-71A0-5123-EB5479E4A4F8}"/>
              </a:ext>
            </a:extLst>
          </p:cNvPr>
          <p:cNvSpPr txBox="1"/>
          <p:nvPr userDrawn="1"/>
        </p:nvSpPr>
        <p:spPr>
          <a:xfrm>
            <a:off x="6157912" y="526705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Omišajl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902835C-3709-DEBA-547E-2C8FEFCA92D2}"/>
              </a:ext>
            </a:extLst>
          </p:cNvPr>
          <p:cNvSpPr txBox="1"/>
          <p:nvPr userDrawn="1"/>
        </p:nvSpPr>
        <p:spPr>
          <a:xfrm>
            <a:off x="8213594" y="524330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Pančevo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D9C15E7-8A0C-84DF-D869-03724D485183}"/>
              </a:ext>
            </a:extLst>
          </p:cNvPr>
          <p:cNvSpPr txBox="1"/>
          <p:nvPr userDrawn="1"/>
        </p:nvSpPr>
        <p:spPr>
          <a:xfrm>
            <a:off x="6997180" y="477178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Sisak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C880D79-9814-6353-9775-F2E827088C55}"/>
              </a:ext>
            </a:extLst>
          </p:cNvPr>
          <p:cNvSpPr txBox="1"/>
          <p:nvPr userDrawn="1"/>
        </p:nvSpPr>
        <p:spPr>
          <a:xfrm>
            <a:off x="5184261" y="5051114"/>
            <a:ext cx="608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Terst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62F29AD-8A37-5FD1-C463-BAFC26971FC8}"/>
              </a:ext>
            </a:extLst>
          </p:cNvPr>
          <p:cNvSpPr txBox="1"/>
          <p:nvPr userDrawn="1"/>
        </p:nvSpPr>
        <p:spPr>
          <a:xfrm>
            <a:off x="3711045" y="3386668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Karlsruhe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658AD33-58D6-E757-CF39-2C0462EC3256}"/>
              </a:ext>
            </a:extLst>
          </p:cNvPr>
          <p:cNvSpPr txBox="1"/>
          <p:nvPr userDrawn="1"/>
        </p:nvSpPr>
        <p:spPr>
          <a:xfrm>
            <a:off x="5338434" y="3674014"/>
            <a:ext cx="907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Vohburg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E398DD2-6F35-F352-26A9-98A865BEFC8E}"/>
              </a:ext>
            </a:extLst>
          </p:cNvPr>
          <p:cNvSpPr txBox="1"/>
          <p:nvPr userDrawn="1"/>
        </p:nvSpPr>
        <p:spPr>
          <a:xfrm>
            <a:off x="6403732" y="4260170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AWP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77E8FCC-48BE-6B0C-763C-7AB2064E92CC}"/>
              </a:ext>
            </a:extLst>
          </p:cNvPr>
          <p:cNvSpPr txBox="1"/>
          <p:nvPr userDrawn="1"/>
        </p:nvSpPr>
        <p:spPr>
          <a:xfrm>
            <a:off x="6908480" y="451583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9E0E683-5E20-8B50-EDD2-03F4737613E7}"/>
              </a:ext>
            </a:extLst>
          </p:cNvPr>
          <p:cNvSpPr txBox="1"/>
          <p:nvPr userDrawn="1"/>
        </p:nvSpPr>
        <p:spPr>
          <a:xfrm>
            <a:off x="3410214" y="4565562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SEPL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BDF7F70-A013-EADA-439D-F268319D277C}"/>
              </a:ext>
            </a:extLst>
          </p:cNvPr>
          <p:cNvSpPr txBox="1"/>
          <p:nvPr userDrawn="1"/>
        </p:nvSpPr>
        <p:spPr>
          <a:xfrm>
            <a:off x="7870011" y="3976711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Družba – jih II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46A98C2-56CF-3F90-A495-1BD6E961B773}"/>
              </a:ext>
            </a:extLst>
          </p:cNvPr>
          <p:cNvSpPr txBox="1"/>
          <p:nvPr userDrawn="1"/>
        </p:nvSpPr>
        <p:spPr>
          <a:xfrm>
            <a:off x="7356931" y="3483951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Družba – jih I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66190A-19FA-570F-02EC-6CD003A4D5A2}"/>
              </a:ext>
            </a:extLst>
          </p:cNvPr>
          <p:cNvSpPr txBox="1"/>
          <p:nvPr userDrawn="1"/>
        </p:nvSpPr>
        <p:spPr>
          <a:xfrm>
            <a:off x="9876611" y="2229191"/>
            <a:ext cx="944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Družba – jih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2E79457-D108-4958-3F50-31459CF609DD}"/>
              </a:ext>
            </a:extLst>
          </p:cNvPr>
          <p:cNvSpPr txBox="1"/>
          <p:nvPr userDrawn="1"/>
        </p:nvSpPr>
        <p:spPr>
          <a:xfrm>
            <a:off x="8793592" y="1544773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Družba – sever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6EE0ED4B-B5B3-7F00-7346-4AF55EAA0AC4}"/>
              </a:ext>
            </a:extLst>
          </p:cNvPr>
          <p:cNvSpPr txBox="1"/>
          <p:nvPr userDrawn="1"/>
        </p:nvSpPr>
        <p:spPr>
          <a:xfrm>
            <a:off x="7484912" y="435768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Százhalombatta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B5793192-5922-4FE1-0D76-6AF0A47E91AB}"/>
              </a:ext>
            </a:extLst>
          </p:cNvPr>
          <p:cNvSpPr/>
          <p:nvPr userDrawn="1"/>
        </p:nvSpPr>
        <p:spPr>
          <a:xfrm>
            <a:off x="6328656" y="4000898"/>
            <a:ext cx="731520" cy="191586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7F79129-CFFA-AC8D-DA5D-27CAE3F0DB3C}"/>
              </a:ext>
            </a:extLst>
          </p:cNvPr>
          <p:cNvSpPr txBox="1"/>
          <p:nvPr userDrawn="1"/>
        </p:nvSpPr>
        <p:spPr>
          <a:xfrm>
            <a:off x="6205118" y="3935126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Slovnaft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C7DFA80B-B379-BC79-350D-CB2B3F1CA26B}"/>
              </a:ext>
            </a:extLst>
          </p:cNvPr>
          <p:cNvSpPr/>
          <p:nvPr userDrawn="1"/>
        </p:nvSpPr>
        <p:spPr>
          <a:xfrm>
            <a:off x="5935627" y="3563620"/>
            <a:ext cx="1021433" cy="191586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063CCE1-DFB1-A56F-4531-068D02294C64}"/>
              </a:ext>
            </a:extLst>
          </p:cNvPr>
          <p:cNvSpPr txBox="1"/>
          <p:nvPr userDrawn="1"/>
        </p:nvSpPr>
        <p:spPr>
          <a:xfrm>
            <a:off x="5891665" y="3493365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Schwechat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6E3D072B-C36E-99E7-8C7F-4B83A29855B8}"/>
              </a:ext>
            </a:extLst>
          </p:cNvPr>
          <p:cNvSpPr txBox="1"/>
          <p:nvPr userDrawn="1"/>
        </p:nvSpPr>
        <p:spPr>
          <a:xfrm>
            <a:off x="5242091" y="255639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Litvínov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F460E1B3-2A73-0894-88F4-612EED9C3E18}"/>
              </a:ext>
            </a:extLst>
          </p:cNvPr>
          <p:cNvSpPr/>
          <p:nvPr userDrawn="1"/>
        </p:nvSpPr>
        <p:spPr>
          <a:xfrm>
            <a:off x="6355272" y="2648747"/>
            <a:ext cx="1142206" cy="215311"/>
          </a:xfrm>
          <a:prstGeom prst="rect">
            <a:avLst/>
          </a:prstGeom>
          <a:solidFill>
            <a:srgbClr val="EB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DA4AE57-C333-9D2A-D265-37614AA7D7EE}"/>
              </a:ext>
            </a:extLst>
          </p:cNvPr>
          <p:cNvSpPr txBox="1"/>
          <p:nvPr userDrawn="1"/>
        </p:nvSpPr>
        <p:spPr>
          <a:xfrm>
            <a:off x="6279155" y="2576991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Kralupy nad Vltavou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79036D37-E379-5AC6-69C6-FCB591DF5092}"/>
              </a:ext>
            </a:extLst>
          </p:cNvPr>
          <p:cNvSpPr/>
          <p:nvPr userDrawn="1"/>
        </p:nvSpPr>
        <p:spPr>
          <a:xfrm rot="5400000">
            <a:off x="-1972997" y="1972996"/>
            <a:ext cx="6858003" cy="2912013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7BCAA61A-12BE-D9DB-87C3-7401A8B84A5E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51" name="Volný tvar: obrazec 50">
              <a:extLst>
                <a:ext uri="{FF2B5EF4-FFF2-40B4-BE49-F238E27FC236}">
                  <a16:creationId xmlns:a16="http://schemas.microsoft.com/office/drawing/2014/main" id="{3D9A67B1-944A-7CAA-6A2F-EAC8EA172B9C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" name="Volný tvar: obrazec 51">
              <a:extLst>
                <a:ext uri="{FF2B5EF4-FFF2-40B4-BE49-F238E27FC236}">
                  <a16:creationId xmlns:a16="http://schemas.microsoft.com/office/drawing/2014/main" id="{CAC23F12-DEA8-0D9D-9FA4-62F91F244942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3" name="Volný tvar: obrazec 52">
              <a:extLst>
                <a:ext uri="{FF2B5EF4-FFF2-40B4-BE49-F238E27FC236}">
                  <a16:creationId xmlns:a16="http://schemas.microsoft.com/office/drawing/2014/main" id="{979761C5-DCF6-8649-86DE-BB06CB172623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4" name="Volný tvar: obrazec 53">
              <a:extLst>
                <a:ext uri="{FF2B5EF4-FFF2-40B4-BE49-F238E27FC236}">
                  <a16:creationId xmlns:a16="http://schemas.microsoft.com/office/drawing/2014/main" id="{48546FB8-555E-6A31-7EFF-D749E22786FA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5" name="Volný tvar: obrazec 54">
              <a:extLst>
                <a:ext uri="{FF2B5EF4-FFF2-40B4-BE49-F238E27FC236}">
                  <a16:creationId xmlns:a16="http://schemas.microsoft.com/office/drawing/2014/main" id="{3BD70EAF-72D2-4D2A-9DE0-10F0C93842C8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B3F25117-7C92-4D96-8E91-DB4D71C520F1}"/>
              </a:ext>
            </a:extLst>
          </p:cNvPr>
          <p:cNvSpPr txBox="1"/>
          <p:nvPr userDrawn="1"/>
        </p:nvSpPr>
        <p:spPr>
          <a:xfrm>
            <a:off x="5252307" y="4120923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8E07B06E-C48A-ED39-BC02-4B932146E8B3}"/>
              </a:ext>
            </a:extLst>
          </p:cNvPr>
          <p:cNvSpPr txBox="1"/>
          <p:nvPr userDrawn="1"/>
        </p:nvSpPr>
        <p:spPr>
          <a:xfrm>
            <a:off x="5526610" y="3051417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IKL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ástupný symbol pro číslo snímku 5">
            <a:extLst>
              <a:ext uri="{FF2B5EF4-FFF2-40B4-BE49-F238E27FC236}">
                <a16:creationId xmlns:a16="http://schemas.microsoft.com/office/drawing/2014/main" id="{78239ADC-510B-8F9D-6621-0638A7865F9F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_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F1D04C7A-EC6C-775A-F191-9CE023E8821A}"/>
              </a:ext>
            </a:extLst>
          </p:cNvPr>
          <p:cNvSpPr/>
          <p:nvPr userDrawn="1"/>
        </p:nvSpPr>
        <p:spPr>
          <a:xfrm>
            <a:off x="10669391" y="4196433"/>
            <a:ext cx="507937" cy="139924"/>
          </a:xfrm>
          <a:custGeom>
            <a:avLst/>
            <a:gdLst>
              <a:gd name="connsiteX0" fmla="*/ 507937 w 507937"/>
              <a:gd name="connsiteY0" fmla="*/ 139924 h 139924"/>
              <a:gd name="connsiteX1" fmla="*/ 439381 w 507937"/>
              <a:gd name="connsiteY1" fmla="*/ 94740 h 139924"/>
              <a:gd name="connsiteX2" fmla="*/ 422242 w 507937"/>
              <a:gd name="connsiteY2" fmla="*/ 63578 h 139924"/>
              <a:gd name="connsiteX3" fmla="*/ 386407 w 507937"/>
              <a:gd name="connsiteY3" fmla="*/ 79159 h 139924"/>
              <a:gd name="connsiteX4" fmla="*/ 344338 w 507937"/>
              <a:gd name="connsiteY4" fmla="*/ 69810 h 139924"/>
              <a:gd name="connsiteX5" fmla="*/ 310060 w 507937"/>
              <a:gd name="connsiteY5" fmla="*/ 65136 h 139924"/>
              <a:gd name="connsiteX6" fmla="*/ 285131 w 507937"/>
              <a:gd name="connsiteY6" fmla="*/ 33974 h 139924"/>
              <a:gd name="connsiteX7" fmla="*/ 253969 w 507937"/>
              <a:gd name="connsiteY7" fmla="*/ 40207 h 139924"/>
              <a:gd name="connsiteX8" fmla="*/ 229039 w 507937"/>
              <a:gd name="connsiteY8" fmla="*/ 24626 h 139924"/>
              <a:gd name="connsiteX9" fmla="*/ 199436 w 507937"/>
              <a:gd name="connsiteY9" fmla="*/ 29300 h 139924"/>
              <a:gd name="connsiteX10" fmla="*/ 174506 w 507937"/>
              <a:gd name="connsiteY10" fmla="*/ 35532 h 139924"/>
              <a:gd name="connsiteX11" fmla="*/ 133996 w 507937"/>
              <a:gd name="connsiteY11" fmla="*/ 41765 h 139924"/>
              <a:gd name="connsiteX12" fmla="*/ 98160 w 507937"/>
              <a:gd name="connsiteY12" fmla="*/ 58904 h 139924"/>
              <a:gd name="connsiteX13" fmla="*/ 88811 w 507937"/>
              <a:gd name="connsiteY13" fmla="*/ 30858 h 139924"/>
              <a:gd name="connsiteX14" fmla="*/ 66999 w 507937"/>
              <a:gd name="connsiteY14" fmla="*/ 5929 h 139924"/>
              <a:gd name="connsiteX15" fmla="*/ 32720 w 507937"/>
              <a:gd name="connsiteY15" fmla="*/ 1254 h 139924"/>
              <a:gd name="connsiteX16" fmla="*/ 0 w 507937"/>
              <a:gd name="connsiteY16" fmla="*/ 2812 h 1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937" h="139924">
                <a:moveTo>
                  <a:pt x="507937" y="139924"/>
                </a:moveTo>
                <a:cubicBezTo>
                  <a:pt x="487682" y="135250"/>
                  <a:pt x="444055" y="116553"/>
                  <a:pt x="439381" y="94740"/>
                </a:cubicBezTo>
                <a:cubicBezTo>
                  <a:pt x="436265" y="82275"/>
                  <a:pt x="437823" y="66694"/>
                  <a:pt x="422242" y="63578"/>
                </a:cubicBezTo>
                <a:cubicBezTo>
                  <a:pt x="406662" y="60462"/>
                  <a:pt x="397312" y="71368"/>
                  <a:pt x="386407" y="79159"/>
                </a:cubicBezTo>
                <a:cubicBezTo>
                  <a:pt x="373941" y="86949"/>
                  <a:pt x="356803" y="74485"/>
                  <a:pt x="344338" y="69810"/>
                </a:cubicBezTo>
                <a:cubicBezTo>
                  <a:pt x="333431" y="66694"/>
                  <a:pt x="317850" y="79159"/>
                  <a:pt x="310060" y="65136"/>
                </a:cubicBezTo>
                <a:cubicBezTo>
                  <a:pt x="303827" y="54229"/>
                  <a:pt x="294479" y="43323"/>
                  <a:pt x="285131" y="33974"/>
                </a:cubicBezTo>
                <a:cubicBezTo>
                  <a:pt x="274224" y="23068"/>
                  <a:pt x="264875" y="41765"/>
                  <a:pt x="253969" y="40207"/>
                </a:cubicBezTo>
                <a:cubicBezTo>
                  <a:pt x="241504" y="38648"/>
                  <a:pt x="244620" y="19951"/>
                  <a:pt x="229039" y="24626"/>
                </a:cubicBezTo>
                <a:cubicBezTo>
                  <a:pt x="219691" y="27742"/>
                  <a:pt x="210342" y="29300"/>
                  <a:pt x="199436" y="29300"/>
                </a:cubicBezTo>
                <a:cubicBezTo>
                  <a:pt x="190087" y="27742"/>
                  <a:pt x="182297" y="32416"/>
                  <a:pt x="174506" y="35532"/>
                </a:cubicBezTo>
                <a:cubicBezTo>
                  <a:pt x="162042" y="40207"/>
                  <a:pt x="146461" y="37090"/>
                  <a:pt x="133996" y="41765"/>
                </a:cubicBezTo>
                <a:cubicBezTo>
                  <a:pt x="121532" y="46439"/>
                  <a:pt x="112183" y="60462"/>
                  <a:pt x="98160" y="58904"/>
                </a:cubicBezTo>
                <a:cubicBezTo>
                  <a:pt x="82579" y="55788"/>
                  <a:pt x="90370" y="40207"/>
                  <a:pt x="88811" y="30858"/>
                </a:cubicBezTo>
                <a:cubicBezTo>
                  <a:pt x="87254" y="19951"/>
                  <a:pt x="76347" y="10603"/>
                  <a:pt x="66999" y="5929"/>
                </a:cubicBezTo>
                <a:cubicBezTo>
                  <a:pt x="57649" y="1254"/>
                  <a:pt x="45185" y="-1862"/>
                  <a:pt x="32720" y="1254"/>
                </a:cubicBezTo>
                <a:cubicBezTo>
                  <a:pt x="21814" y="4371"/>
                  <a:pt x="10907" y="-304"/>
                  <a:pt x="0" y="2812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918C6F7B-72AE-64BC-EDB7-0ED1FF5684C5}"/>
              </a:ext>
            </a:extLst>
          </p:cNvPr>
          <p:cNvSpPr/>
          <p:nvPr userDrawn="1"/>
        </p:nvSpPr>
        <p:spPr>
          <a:xfrm>
            <a:off x="9355132" y="4146271"/>
            <a:ext cx="482240" cy="542214"/>
          </a:xfrm>
          <a:custGeom>
            <a:avLst/>
            <a:gdLst>
              <a:gd name="connsiteX0" fmla="*/ 66231 w 482240"/>
              <a:gd name="connsiteY0" fmla="*/ 0 h 542214"/>
              <a:gd name="connsiteX1" fmla="*/ 66231 w 482240"/>
              <a:gd name="connsiteY1" fmla="*/ 21813 h 542214"/>
              <a:gd name="connsiteX2" fmla="*/ 56883 w 482240"/>
              <a:gd name="connsiteY2" fmla="*/ 35836 h 542214"/>
              <a:gd name="connsiteX3" fmla="*/ 19488 w 482240"/>
              <a:gd name="connsiteY3" fmla="*/ 24929 h 542214"/>
              <a:gd name="connsiteX4" fmla="*/ 7024 w 482240"/>
              <a:gd name="connsiteY4" fmla="*/ 40510 h 542214"/>
              <a:gd name="connsiteX5" fmla="*/ 7024 w 482240"/>
              <a:gd name="connsiteY5" fmla="*/ 71672 h 542214"/>
              <a:gd name="connsiteX6" fmla="*/ 2350 w 482240"/>
              <a:gd name="connsiteY6" fmla="*/ 88811 h 542214"/>
              <a:gd name="connsiteX7" fmla="*/ 22605 w 482240"/>
              <a:gd name="connsiteY7" fmla="*/ 93485 h 542214"/>
              <a:gd name="connsiteX8" fmla="*/ 52208 w 482240"/>
              <a:gd name="connsiteY8" fmla="*/ 101276 h 542214"/>
              <a:gd name="connsiteX9" fmla="*/ 88045 w 482240"/>
              <a:gd name="connsiteY9" fmla="*/ 107508 h 542214"/>
              <a:gd name="connsiteX10" fmla="*/ 84928 w 482240"/>
              <a:gd name="connsiteY10" fmla="*/ 113740 h 542214"/>
              <a:gd name="connsiteX11" fmla="*/ 74021 w 482240"/>
              <a:gd name="connsiteY11" fmla="*/ 127763 h 542214"/>
              <a:gd name="connsiteX12" fmla="*/ 63115 w 482240"/>
              <a:gd name="connsiteY12" fmla="*/ 148018 h 542214"/>
              <a:gd name="connsiteX13" fmla="*/ 56883 w 482240"/>
              <a:gd name="connsiteY13" fmla="*/ 169832 h 542214"/>
              <a:gd name="connsiteX14" fmla="*/ 61557 w 482240"/>
              <a:gd name="connsiteY14" fmla="*/ 196319 h 542214"/>
              <a:gd name="connsiteX15" fmla="*/ 66231 w 482240"/>
              <a:gd name="connsiteY15" fmla="*/ 224365 h 542214"/>
              <a:gd name="connsiteX16" fmla="*/ 77138 w 482240"/>
              <a:gd name="connsiteY16" fmla="*/ 244620 h 542214"/>
              <a:gd name="connsiteX17" fmla="*/ 91160 w 482240"/>
              <a:gd name="connsiteY17" fmla="*/ 260201 h 542214"/>
              <a:gd name="connsiteX18" fmla="*/ 97393 w 482240"/>
              <a:gd name="connsiteY18" fmla="*/ 280456 h 542214"/>
              <a:gd name="connsiteX19" fmla="*/ 77138 w 482240"/>
              <a:gd name="connsiteY19" fmla="*/ 286688 h 542214"/>
              <a:gd name="connsiteX20" fmla="*/ 67789 w 482240"/>
              <a:gd name="connsiteY20" fmla="*/ 310059 h 542214"/>
              <a:gd name="connsiteX21" fmla="*/ 91160 w 482240"/>
              <a:gd name="connsiteY21" fmla="*/ 333431 h 542214"/>
              <a:gd name="connsiteX22" fmla="*/ 112974 w 482240"/>
              <a:gd name="connsiteY22" fmla="*/ 349012 h 542214"/>
              <a:gd name="connsiteX23" fmla="*/ 131671 w 482240"/>
              <a:gd name="connsiteY23" fmla="*/ 361476 h 542214"/>
              <a:gd name="connsiteX24" fmla="*/ 145693 w 482240"/>
              <a:gd name="connsiteY24" fmla="*/ 347454 h 542214"/>
              <a:gd name="connsiteX25" fmla="*/ 167507 w 482240"/>
              <a:gd name="connsiteY25" fmla="*/ 331873 h 542214"/>
              <a:gd name="connsiteX26" fmla="*/ 175297 w 482240"/>
              <a:gd name="connsiteY26" fmla="*/ 297595 h 542214"/>
              <a:gd name="connsiteX27" fmla="*/ 192436 w 482240"/>
              <a:gd name="connsiteY27" fmla="*/ 283572 h 542214"/>
              <a:gd name="connsiteX28" fmla="*/ 178413 w 482240"/>
              <a:gd name="connsiteY28" fmla="*/ 258642 h 542214"/>
              <a:gd name="connsiteX29" fmla="*/ 175297 w 482240"/>
              <a:gd name="connsiteY29" fmla="*/ 236829 h 542214"/>
              <a:gd name="connsiteX30" fmla="*/ 151926 w 482240"/>
              <a:gd name="connsiteY30" fmla="*/ 221248 h 542214"/>
              <a:gd name="connsiteX31" fmla="*/ 136345 w 482240"/>
              <a:gd name="connsiteY31" fmla="*/ 205668 h 542214"/>
              <a:gd name="connsiteX32" fmla="*/ 145693 w 482240"/>
              <a:gd name="connsiteY32" fmla="*/ 193203 h 542214"/>
              <a:gd name="connsiteX33" fmla="*/ 165949 w 482240"/>
              <a:gd name="connsiteY33" fmla="*/ 180738 h 542214"/>
              <a:gd name="connsiteX34" fmla="*/ 189320 w 482240"/>
              <a:gd name="connsiteY34" fmla="*/ 169832 h 542214"/>
              <a:gd name="connsiteX35" fmla="*/ 208017 w 482240"/>
              <a:gd name="connsiteY35" fmla="*/ 176064 h 542214"/>
              <a:gd name="connsiteX36" fmla="*/ 225156 w 482240"/>
              <a:gd name="connsiteY36" fmla="*/ 180738 h 542214"/>
              <a:gd name="connsiteX37" fmla="*/ 242295 w 482240"/>
              <a:gd name="connsiteY37" fmla="*/ 191645 h 542214"/>
              <a:gd name="connsiteX38" fmla="*/ 253202 w 482240"/>
              <a:gd name="connsiteY38" fmla="*/ 213458 h 542214"/>
              <a:gd name="connsiteX39" fmla="*/ 267225 w 482240"/>
              <a:gd name="connsiteY39" fmla="*/ 232155 h 542214"/>
              <a:gd name="connsiteX40" fmla="*/ 275015 w 482240"/>
              <a:gd name="connsiteY40" fmla="*/ 249294 h 542214"/>
              <a:gd name="connsiteX41" fmla="*/ 278131 w 482240"/>
              <a:gd name="connsiteY41" fmla="*/ 264875 h 542214"/>
              <a:gd name="connsiteX42" fmla="*/ 282806 w 482240"/>
              <a:gd name="connsiteY42" fmla="*/ 294479 h 542214"/>
              <a:gd name="connsiteX43" fmla="*/ 306177 w 482240"/>
              <a:gd name="connsiteY43" fmla="*/ 303827 h 542214"/>
              <a:gd name="connsiteX44" fmla="*/ 310851 w 482240"/>
              <a:gd name="connsiteY44" fmla="*/ 327198 h 542214"/>
              <a:gd name="connsiteX45" fmla="*/ 326432 w 482240"/>
              <a:gd name="connsiteY45" fmla="*/ 344337 h 542214"/>
              <a:gd name="connsiteX46" fmla="*/ 343570 w 482240"/>
              <a:gd name="connsiteY46" fmla="*/ 345896 h 542214"/>
              <a:gd name="connsiteX47" fmla="*/ 345129 w 482240"/>
              <a:gd name="connsiteY47" fmla="*/ 325640 h 542214"/>
              <a:gd name="connsiteX48" fmla="*/ 359151 w 482240"/>
              <a:gd name="connsiteY48" fmla="*/ 341221 h 542214"/>
              <a:gd name="connsiteX49" fmla="*/ 354477 w 482240"/>
              <a:gd name="connsiteY49" fmla="*/ 364593 h 542214"/>
              <a:gd name="connsiteX50" fmla="*/ 348245 w 482240"/>
              <a:gd name="connsiteY50" fmla="*/ 384848 h 542214"/>
              <a:gd name="connsiteX51" fmla="*/ 345129 w 482240"/>
              <a:gd name="connsiteY51" fmla="*/ 403545 h 542214"/>
              <a:gd name="connsiteX52" fmla="*/ 368500 w 482240"/>
              <a:gd name="connsiteY52" fmla="*/ 412893 h 542214"/>
              <a:gd name="connsiteX53" fmla="*/ 393429 w 482240"/>
              <a:gd name="connsiteY53" fmla="*/ 425358 h 542214"/>
              <a:gd name="connsiteX54" fmla="*/ 413684 w 482240"/>
              <a:gd name="connsiteY54" fmla="*/ 430032 h 542214"/>
              <a:gd name="connsiteX55" fmla="*/ 433939 w 482240"/>
              <a:gd name="connsiteY55" fmla="*/ 445613 h 542214"/>
              <a:gd name="connsiteX56" fmla="*/ 454195 w 482240"/>
              <a:gd name="connsiteY56" fmla="*/ 453403 h 542214"/>
              <a:gd name="connsiteX57" fmla="*/ 454195 w 482240"/>
              <a:gd name="connsiteY57" fmla="*/ 473659 h 542214"/>
              <a:gd name="connsiteX58" fmla="*/ 457311 w 482240"/>
              <a:gd name="connsiteY58" fmla="*/ 495472 h 542214"/>
              <a:gd name="connsiteX59" fmla="*/ 468217 w 482240"/>
              <a:gd name="connsiteY59" fmla="*/ 511053 h 542214"/>
              <a:gd name="connsiteX60" fmla="*/ 477567 w 482240"/>
              <a:gd name="connsiteY60" fmla="*/ 529750 h 542214"/>
              <a:gd name="connsiteX61" fmla="*/ 482241 w 482240"/>
              <a:gd name="connsiteY61" fmla="*/ 542215 h 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2240" h="542214">
                <a:moveTo>
                  <a:pt x="66231" y="0"/>
                </a:moveTo>
                <a:cubicBezTo>
                  <a:pt x="56883" y="4674"/>
                  <a:pt x="56883" y="17139"/>
                  <a:pt x="66231" y="21813"/>
                </a:cubicBezTo>
                <a:cubicBezTo>
                  <a:pt x="74021" y="26487"/>
                  <a:pt x="64673" y="38952"/>
                  <a:pt x="56883" y="35836"/>
                </a:cubicBezTo>
                <a:cubicBezTo>
                  <a:pt x="44417" y="32720"/>
                  <a:pt x="31953" y="31162"/>
                  <a:pt x="19488" y="24929"/>
                </a:cubicBezTo>
                <a:cubicBezTo>
                  <a:pt x="11698" y="20255"/>
                  <a:pt x="3907" y="32720"/>
                  <a:pt x="7024" y="40510"/>
                </a:cubicBezTo>
                <a:cubicBezTo>
                  <a:pt x="11698" y="49859"/>
                  <a:pt x="13256" y="63881"/>
                  <a:pt x="7024" y="71672"/>
                </a:cubicBezTo>
                <a:cubicBezTo>
                  <a:pt x="3907" y="76346"/>
                  <a:pt x="-3883" y="85695"/>
                  <a:pt x="2350" y="88811"/>
                </a:cubicBezTo>
                <a:cubicBezTo>
                  <a:pt x="8581" y="91927"/>
                  <a:pt x="16372" y="90369"/>
                  <a:pt x="22605" y="93485"/>
                </a:cubicBezTo>
                <a:cubicBezTo>
                  <a:pt x="31953" y="96601"/>
                  <a:pt x="42860" y="95043"/>
                  <a:pt x="52208" y="101276"/>
                </a:cubicBezTo>
                <a:cubicBezTo>
                  <a:pt x="63115" y="109066"/>
                  <a:pt x="77138" y="107508"/>
                  <a:pt x="88045" y="107508"/>
                </a:cubicBezTo>
                <a:cubicBezTo>
                  <a:pt x="95835" y="107508"/>
                  <a:pt x="91160" y="116857"/>
                  <a:pt x="84928" y="113740"/>
                </a:cubicBezTo>
                <a:cubicBezTo>
                  <a:pt x="78695" y="110624"/>
                  <a:pt x="70905" y="121531"/>
                  <a:pt x="74021" y="127763"/>
                </a:cubicBezTo>
                <a:cubicBezTo>
                  <a:pt x="77138" y="137112"/>
                  <a:pt x="69347" y="143344"/>
                  <a:pt x="63115" y="148018"/>
                </a:cubicBezTo>
                <a:cubicBezTo>
                  <a:pt x="56883" y="152693"/>
                  <a:pt x="55324" y="162041"/>
                  <a:pt x="56883" y="169832"/>
                </a:cubicBezTo>
                <a:cubicBezTo>
                  <a:pt x="58441" y="179180"/>
                  <a:pt x="59998" y="188529"/>
                  <a:pt x="61557" y="196319"/>
                </a:cubicBezTo>
                <a:cubicBezTo>
                  <a:pt x="63115" y="205668"/>
                  <a:pt x="67789" y="215016"/>
                  <a:pt x="66231" y="224365"/>
                </a:cubicBezTo>
                <a:cubicBezTo>
                  <a:pt x="66231" y="232155"/>
                  <a:pt x="69347" y="241504"/>
                  <a:pt x="77138" y="244620"/>
                </a:cubicBezTo>
                <a:cubicBezTo>
                  <a:pt x="83370" y="247736"/>
                  <a:pt x="88045" y="252410"/>
                  <a:pt x="91160" y="260201"/>
                </a:cubicBezTo>
                <a:cubicBezTo>
                  <a:pt x="94276" y="266433"/>
                  <a:pt x="102067" y="272665"/>
                  <a:pt x="97393" y="280456"/>
                </a:cubicBezTo>
                <a:cubicBezTo>
                  <a:pt x="94276" y="288246"/>
                  <a:pt x="84928" y="286688"/>
                  <a:pt x="77138" y="286688"/>
                </a:cubicBezTo>
                <a:cubicBezTo>
                  <a:pt x="66231" y="286688"/>
                  <a:pt x="59998" y="302269"/>
                  <a:pt x="67789" y="310059"/>
                </a:cubicBezTo>
                <a:cubicBezTo>
                  <a:pt x="75579" y="317850"/>
                  <a:pt x="81812" y="327198"/>
                  <a:pt x="91160" y="333431"/>
                </a:cubicBezTo>
                <a:cubicBezTo>
                  <a:pt x="98950" y="338105"/>
                  <a:pt x="103625" y="347454"/>
                  <a:pt x="112974" y="349012"/>
                </a:cubicBezTo>
                <a:cubicBezTo>
                  <a:pt x="122322" y="350570"/>
                  <a:pt x="123880" y="359918"/>
                  <a:pt x="131671" y="361476"/>
                </a:cubicBezTo>
                <a:cubicBezTo>
                  <a:pt x="139461" y="363035"/>
                  <a:pt x="141019" y="350570"/>
                  <a:pt x="145693" y="347454"/>
                </a:cubicBezTo>
                <a:cubicBezTo>
                  <a:pt x="153483" y="341221"/>
                  <a:pt x="162833" y="339663"/>
                  <a:pt x="167507" y="331873"/>
                </a:cubicBezTo>
                <a:cubicBezTo>
                  <a:pt x="173739" y="320966"/>
                  <a:pt x="165949" y="306943"/>
                  <a:pt x="175297" y="297595"/>
                </a:cubicBezTo>
                <a:cubicBezTo>
                  <a:pt x="179971" y="292921"/>
                  <a:pt x="190878" y="291362"/>
                  <a:pt x="192436" y="283572"/>
                </a:cubicBezTo>
                <a:cubicBezTo>
                  <a:pt x="193994" y="272665"/>
                  <a:pt x="186204" y="264875"/>
                  <a:pt x="178413" y="258642"/>
                </a:cubicBezTo>
                <a:cubicBezTo>
                  <a:pt x="172181" y="253968"/>
                  <a:pt x="181530" y="241504"/>
                  <a:pt x="175297" y="236829"/>
                </a:cubicBezTo>
                <a:cubicBezTo>
                  <a:pt x="167507" y="230597"/>
                  <a:pt x="158159" y="229039"/>
                  <a:pt x="151926" y="221248"/>
                </a:cubicBezTo>
                <a:cubicBezTo>
                  <a:pt x="147252" y="215016"/>
                  <a:pt x="141019" y="211900"/>
                  <a:pt x="136345" y="205668"/>
                </a:cubicBezTo>
                <a:cubicBezTo>
                  <a:pt x="131671" y="199435"/>
                  <a:pt x="141019" y="196319"/>
                  <a:pt x="145693" y="193203"/>
                </a:cubicBezTo>
                <a:cubicBezTo>
                  <a:pt x="151926" y="188529"/>
                  <a:pt x="158159" y="183854"/>
                  <a:pt x="165949" y="180738"/>
                </a:cubicBezTo>
                <a:cubicBezTo>
                  <a:pt x="173739" y="176064"/>
                  <a:pt x="178413" y="168274"/>
                  <a:pt x="189320" y="169832"/>
                </a:cubicBezTo>
                <a:cubicBezTo>
                  <a:pt x="197111" y="169832"/>
                  <a:pt x="204901" y="169832"/>
                  <a:pt x="208017" y="176064"/>
                </a:cubicBezTo>
                <a:cubicBezTo>
                  <a:pt x="211133" y="182296"/>
                  <a:pt x="218923" y="182296"/>
                  <a:pt x="225156" y="180738"/>
                </a:cubicBezTo>
                <a:cubicBezTo>
                  <a:pt x="232947" y="179180"/>
                  <a:pt x="237621" y="185412"/>
                  <a:pt x="242295" y="191645"/>
                </a:cubicBezTo>
                <a:cubicBezTo>
                  <a:pt x="246969" y="199435"/>
                  <a:pt x="243853" y="210342"/>
                  <a:pt x="253202" y="213458"/>
                </a:cubicBezTo>
                <a:cubicBezTo>
                  <a:pt x="260992" y="216574"/>
                  <a:pt x="262550" y="225923"/>
                  <a:pt x="267225" y="232155"/>
                </a:cubicBezTo>
                <a:cubicBezTo>
                  <a:pt x="271899" y="236829"/>
                  <a:pt x="276573" y="241504"/>
                  <a:pt x="275015" y="249294"/>
                </a:cubicBezTo>
                <a:cubicBezTo>
                  <a:pt x="273456" y="255526"/>
                  <a:pt x="275015" y="260201"/>
                  <a:pt x="278131" y="264875"/>
                </a:cubicBezTo>
                <a:cubicBezTo>
                  <a:pt x="284363" y="272665"/>
                  <a:pt x="276573" y="285130"/>
                  <a:pt x="282806" y="294479"/>
                </a:cubicBezTo>
                <a:cubicBezTo>
                  <a:pt x="289037" y="300711"/>
                  <a:pt x="301502" y="296037"/>
                  <a:pt x="306177" y="303827"/>
                </a:cubicBezTo>
                <a:cubicBezTo>
                  <a:pt x="310851" y="311618"/>
                  <a:pt x="303061" y="320966"/>
                  <a:pt x="310851" y="327198"/>
                </a:cubicBezTo>
                <a:cubicBezTo>
                  <a:pt x="317083" y="331873"/>
                  <a:pt x="324873" y="336547"/>
                  <a:pt x="326432" y="344337"/>
                </a:cubicBezTo>
                <a:cubicBezTo>
                  <a:pt x="327990" y="350570"/>
                  <a:pt x="340454" y="353686"/>
                  <a:pt x="343570" y="345896"/>
                </a:cubicBezTo>
                <a:cubicBezTo>
                  <a:pt x="346687" y="339663"/>
                  <a:pt x="338896" y="330315"/>
                  <a:pt x="345129" y="325640"/>
                </a:cubicBezTo>
                <a:cubicBezTo>
                  <a:pt x="352920" y="320966"/>
                  <a:pt x="357594" y="334989"/>
                  <a:pt x="359151" y="341221"/>
                </a:cubicBezTo>
                <a:cubicBezTo>
                  <a:pt x="360710" y="349012"/>
                  <a:pt x="354477" y="356802"/>
                  <a:pt x="354477" y="364593"/>
                </a:cubicBezTo>
                <a:cubicBezTo>
                  <a:pt x="354477" y="372383"/>
                  <a:pt x="349803" y="378615"/>
                  <a:pt x="348245" y="384848"/>
                </a:cubicBezTo>
                <a:cubicBezTo>
                  <a:pt x="348245" y="391080"/>
                  <a:pt x="342013" y="398870"/>
                  <a:pt x="345129" y="403545"/>
                </a:cubicBezTo>
                <a:cubicBezTo>
                  <a:pt x="349803" y="411335"/>
                  <a:pt x="360710" y="406661"/>
                  <a:pt x="368500" y="412893"/>
                </a:cubicBezTo>
                <a:cubicBezTo>
                  <a:pt x="376291" y="419126"/>
                  <a:pt x="385639" y="420684"/>
                  <a:pt x="393429" y="425358"/>
                </a:cubicBezTo>
                <a:cubicBezTo>
                  <a:pt x="399662" y="428474"/>
                  <a:pt x="405894" y="430032"/>
                  <a:pt x="413684" y="430032"/>
                </a:cubicBezTo>
                <a:cubicBezTo>
                  <a:pt x="423034" y="430032"/>
                  <a:pt x="430824" y="437823"/>
                  <a:pt x="433939" y="445613"/>
                </a:cubicBezTo>
                <a:cubicBezTo>
                  <a:pt x="437056" y="453403"/>
                  <a:pt x="449520" y="448729"/>
                  <a:pt x="454195" y="453403"/>
                </a:cubicBezTo>
                <a:cubicBezTo>
                  <a:pt x="460427" y="458078"/>
                  <a:pt x="452637" y="467426"/>
                  <a:pt x="454195" y="473659"/>
                </a:cubicBezTo>
                <a:cubicBezTo>
                  <a:pt x="455753" y="481449"/>
                  <a:pt x="457311" y="487682"/>
                  <a:pt x="457311" y="495472"/>
                </a:cubicBezTo>
                <a:cubicBezTo>
                  <a:pt x="457311" y="501704"/>
                  <a:pt x="465101" y="504820"/>
                  <a:pt x="468217" y="511053"/>
                </a:cubicBezTo>
                <a:cubicBezTo>
                  <a:pt x="471334" y="517285"/>
                  <a:pt x="472892" y="523517"/>
                  <a:pt x="477567" y="529750"/>
                </a:cubicBezTo>
                <a:cubicBezTo>
                  <a:pt x="480682" y="532866"/>
                  <a:pt x="482241" y="537540"/>
                  <a:pt x="482241" y="542215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D9D42510-A6E0-5C08-8220-D36BB2C81118}"/>
              </a:ext>
            </a:extLst>
          </p:cNvPr>
          <p:cNvSpPr/>
          <p:nvPr userDrawn="1"/>
        </p:nvSpPr>
        <p:spPr>
          <a:xfrm>
            <a:off x="5610279" y="2597887"/>
            <a:ext cx="1212192" cy="722597"/>
          </a:xfrm>
          <a:custGeom>
            <a:avLst/>
            <a:gdLst>
              <a:gd name="connsiteX0" fmla="*/ 1212193 w 1212192"/>
              <a:gd name="connsiteY0" fmla="*/ 2760 h 722597"/>
              <a:gd name="connsiteX1" fmla="*/ 1202844 w 1212192"/>
              <a:gd name="connsiteY1" fmla="*/ 13667 h 722597"/>
              <a:gd name="connsiteX2" fmla="*/ 1196612 w 1212192"/>
              <a:gd name="connsiteY2" fmla="*/ 37038 h 722597"/>
              <a:gd name="connsiteX3" fmla="*/ 1202844 w 1212192"/>
              <a:gd name="connsiteY3" fmla="*/ 80665 h 722597"/>
              <a:gd name="connsiteX4" fmla="*/ 1185705 w 1212192"/>
              <a:gd name="connsiteY4" fmla="*/ 99362 h 722597"/>
              <a:gd name="connsiteX5" fmla="*/ 1163892 w 1212192"/>
              <a:gd name="connsiteY5" fmla="*/ 102478 h 722597"/>
              <a:gd name="connsiteX6" fmla="*/ 1151427 w 1212192"/>
              <a:gd name="connsiteY6" fmla="*/ 111827 h 722597"/>
              <a:gd name="connsiteX7" fmla="*/ 1143637 w 1212192"/>
              <a:gd name="connsiteY7" fmla="*/ 142988 h 722597"/>
              <a:gd name="connsiteX8" fmla="*/ 1115591 w 1212192"/>
              <a:gd name="connsiteY8" fmla="*/ 147663 h 722597"/>
              <a:gd name="connsiteX9" fmla="*/ 1093778 w 1212192"/>
              <a:gd name="connsiteY9" fmla="*/ 132082 h 722597"/>
              <a:gd name="connsiteX10" fmla="*/ 1085988 w 1212192"/>
              <a:gd name="connsiteY10" fmla="*/ 152337 h 722597"/>
              <a:gd name="connsiteX11" fmla="*/ 1087546 w 1212192"/>
              <a:gd name="connsiteY11" fmla="*/ 188173 h 722597"/>
              <a:gd name="connsiteX12" fmla="*/ 1093778 w 1212192"/>
              <a:gd name="connsiteY12" fmla="*/ 209986 h 722597"/>
              <a:gd name="connsiteX13" fmla="*/ 1084429 w 1212192"/>
              <a:gd name="connsiteY13" fmla="*/ 234916 h 722597"/>
              <a:gd name="connsiteX14" fmla="*/ 1079755 w 1212192"/>
              <a:gd name="connsiteY14" fmla="*/ 272310 h 722597"/>
              <a:gd name="connsiteX15" fmla="*/ 1037687 w 1212192"/>
              <a:gd name="connsiteY15" fmla="*/ 267635 h 722597"/>
              <a:gd name="connsiteX16" fmla="*/ 1011199 w 1212192"/>
              <a:gd name="connsiteY16" fmla="*/ 272310 h 722597"/>
              <a:gd name="connsiteX17" fmla="*/ 975363 w 1212192"/>
              <a:gd name="connsiteY17" fmla="*/ 275426 h 722597"/>
              <a:gd name="connsiteX18" fmla="*/ 951992 w 1212192"/>
              <a:gd name="connsiteY18" fmla="*/ 306588 h 722597"/>
              <a:gd name="connsiteX19" fmla="*/ 914598 w 1212192"/>
              <a:gd name="connsiteY19" fmla="*/ 295681 h 722597"/>
              <a:gd name="connsiteX20" fmla="*/ 886552 w 1212192"/>
              <a:gd name="connsiteY20" fmla="*/ 289449 h 722597"/>
              <a:gd name="connsiteX21" fmla="*/ 861623 w 1212192"/>
              <a:gd name="connsiteY21" fmla="*/ 301913 h 722597"/>
              <a:gd name="connsiteX22" fmla="*/ 816438 w 1212192"/>
              <a:gd name="connsiteY22" fmla="*/ 305030 h 722597"/>
              <a:gd name="connsiteX23" fmla="*/ 777486 w 1212192"/>
              <a:gd name="connsiteY23" fmla="*/ 305030 h 722597"/>
              <a:gd name="connsiteX24" fmla="*/ 749440 w 1212192"/>
              <a:gd name="connsiteY24" fmla="*/ 297239 h 722597"/>
              <a:gd name="connsiteX25" fmla="*/ 716721 w 1212192"/>
              <a:gd name="connsiteY25" fmla="*/ 286333 h 722597"/>
              <a:gd name="connsiteX26" fmla="*/ 698024 w 1212192"/>
              <a:gd name="connsiteY26" fmla="*/ 283216 h 722597"/>
              <a:gd name="connsiteX27" fmla="*/ 663746 w 1212192"/>
              <a:gd name="connsiteY27" fmla="*/ 300355 h 722597"/>
              <a:gd name="connsiteX28" fmla="*/ 662187 w 1212192"/>
              <a:gd name="connsiteY28" fmla="*/ 329959 h 722597"/>
              <a:gd name="connsiteX29" fmla="*/ 651281 w 1212192"/>
              <a:gd name="connsiteY29" fmla="*/ 358005 h 722597"/>
              <a:gd name="connsiteX30" fmla="*/ 624793 w 1212192"/>
              <a:gd name="connsiteY30" fmla="*/ 361121 h 722597"/>
              <a:gd name="connsiteX31" fmla="*/ 602980 w 1212192"/>
              <a:gd name="connsiteY31" fmla="*/ 395399 h 722597"/>
              <a:gd name="connsiteX32" fmla="*/ 560912 w 1212192"/>
              <a:gd name="connsiteY32" fmla="*/ 403189 h 722597"/>
              <a:gd name="connsiteX33" fmla="*/ 523518 w 1212192"/>
              <a:gd name="connsiteY33" fmla="*/ 426560 h 722597"/>
              <a:gd name="connsiteX34" fmla="*/ 511053 w 1212192"/>
              <a:gd name="connsiteY34" fmla="*/ 459280 h 722597"/>
              <a:gd name="connsiteX35" fmla="*/ 487682 w 1212192"/>
              <a:gd name="connsiteY35" fmla="*/ 439025 h 722597"/>
              <a:gd name="connsiteX36" fmla="*/ 447171 w 1212192"/>
              <a:gd name="connsiteY36" fmla="*/ 431235 h 722597"/>
              <a:gd name="connsiteX37" fmla="*/ 419126 w 1212192"/>
              <a:gd name="connsiteY37" fmla="*/ 470187 h 722597"/>
              <a:gd name="connsiteX38" fmla="*/ 398871 w 1212192"/>
              <a:gd name="connsiteY38" fmla="*/ 470187 h 722597"/>
              <a:gd name="connsiteX39" fmla="*/ 377058 w 1212192"/>
              <a:gd name="connsiteY39" fmla="*/ 488884 h 722597"/>
              <a:gd name="connsiteX40" fmla="*/ 345896 w 1212192"/>
              <a:gd name="connsiteY40" fmla="*/ 488884 h 722597"/>
              <a:gd name="connsiteX41" fmla="*/ 311618 w 1212192"/>
              <a:gd name="connsiteY41" fmla="*/ 484210 h 722597"/>
              <a:gd name="connsiteX42" fmla="*/ 302269 w 1212192"/>
              <a:gd name="connsiteY42" fmla="*/ 473303 h 722597"/>
              <a:gd name="connsiteX43" fmla="*/ 291363 w 1212192"/>
              <a:gd name="connsiteY43" fmla="*/ 481094 h 722597"/>
              <a:gd name="connsiteX44" fmla="*/ 258643 w 1212192"/>
              <a:gd name="connsiteY44" fmla="*/ 507581 h 722597"/>
              <a:gd name="connsiteX45" fmla="*/ 244620 w 1212192"/>
              <a:gd name="connsiteY45" fmla="*/ 523162 h 722597"/>
              <a:gd name="connsiteX46" fmla="*/ 221249 w 1212192"/>
              <a:gd name="connsiteY46" fmla="*/ 544975 h 722597"/>
              <a:gd name="connsiteX47" fmla="*/ 183855 w 1212192"/>
              <a:gd name="connsiteY47" fmla="*/ 551208 h 722597"/>
              <a:gd name="connsiteX48" fmla="*/ 144902 w 1212192"/>
              <a:gd name="connsiteY48" fmla="*/ 554324 h 722597"/>
              <a:gd name="connsiteX49" fmla="*/ 126205 w 1212192"/>
              <a:gd name="connsiteY49" fmla="*/ 574579 h 722597"/>
              <a:gd name="connsiteX50" fmla="*/ 96602 w 1212192"/>
              <a:gd name="connsiteY50" fmla="*/ 593276 h 722597"/>
              <a:gd name="connsiteX51" fmla="*/ 91927 w 1212192"/>
              <a:gd name="connsiteY51" fmla="*/ 624438 h 722597"/>
              <a:gd name="connsiteX52" fmla="*/ 87253 w 1212192"/>
              <a:gd name="connsiteY52" fmla="*/ 652483 h 722597"/>
              <a:gd name="connsiteX53" fmla="*/ 76346 w 1212192"/>
              <a:gd name="connsiteY53" fmla="*/ 658715 h 722597"/>
              <a:gd name="connsiteX54" fmla="*/ 62324 w 1212192"/>
              <a:gd name="connsiteY54" fmla="*/ 685203 h 722597"/>
              <a:gd name="connsiteX55" fmla="*/ 26488 w 1212192"/>
              <a:gd name="connsiteY55" fmla="*/ 682087 h 722597"/>
              <a:gd name="connsiteX56" fmla="*/ 6232 w 1212192"/>
              <a:gd name="connsiteY56" fmla="*/ 708574 h 722597"/>
              <a:gd name="connsiteX57" fmla="*/ 0 w 1212192"/>
              <a:gd name="connsiteY57" fmla="*/ 722597 h 72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2192" h="722597">
                <a:moveTo>
                  <a:pt x="1212193" y="2760"/>
                </a:moveTo>
                <a:cubicBezTo>
                  <a:pt x="1204402" y="-6588"/>
                  <a:pt x="1205960" y="10551"/>
                  <a:pt x="1202844" y="13667"/>
                </a:cubicBezTo>
                <a:cubicBezTo>
                  <a:pt x="1199728" y="19899"/>
                  <a:pt x="1188822" y="26132"/>
                  <a:pt x="1196612" y="37038"/>
                </a:cubicBezTo>
                <a:cubicBezTo>
                  <a:pt x="1205960" y="47945"/>
                  <a:pt x="1196612" y="66642"/>
                  <a:pt x="1202844" y="80665"/>
                </a:cubicBezTo>
                <a:cubicBezTo>
                  <a:pt x="1207518" y="91571"/>
                  <a:pt x="1198170" y="104036"/>
                  <a:pt x="1185705" y="99362"/>
                </a:cubicBezTo>
                <a:cubicBezTo>
                  <a:pt x="1179473" y="96246"/>
                  <a:pt x="1173241" y="114943"/>
                  <a:pt x="1163892" y="102478"/>
                </a:cubicBezTo>
                <a:cubicBezTo>
                  <a:pt x="1157660" y="93130"/>
                  <a:pt x="1146753" y="100920"/>
                  <a:pt x="1151427" y="111827"/>
                </a:cubicBezTo>
                <a:cubicBezTo>
                  <a:pt x="1154543" y="122733"/>
                  <a:pt x="1140521" y="128966"/>
                  <a:pt x="1143637" y="142988"/>
                </a:cubicBezTo>
                <a:cubicBezTo>
                  <a:pt x="1146753" y="153895"/>
                  <a:pt x="1121823" y="155453"/>
                  <a:pt x="1115591" y="147663"/>
                </a:cubicBezTo>
                <a:cubicBezTo>
                  <a:pt x="1109359" y="139872"/>
                  <a:pt x="1104684" y="132082"/>
                  <a:pt x="1093778" y="132082"/>
                </a:cubicBezTo>
                <a:cubicBezTo>
                  <a:pt x="1081313" y="132082"/>
                  <a:pt x="1078197" y="142988"/>
                  <a:pt x="1085988" y="152337"/>
                </a:cubicBezTo>
                <a:cubicBezTo>
                  <a:pt x="1093778" y="161685"/>
                  <a:pt x="1085988" y="177266"/>
                  <a:pt x="1087546" y="188173"/>
                </a:cubicBezTo>
                <a:cubicBezTo>
                  <a:pt x="1087546" y="195963"/>
                  <a:pt x="1100010" y="199080"/>
                  <a:pt x="1093778" y="209986"/>
                </a:cubicBezTo>
                <a:cubicBezTo>
                  <a:pt x="1089104" y="217777"/>
                  <a:pt x="1090662" y="227125"/>
                  <a:pt x="1084429" y="234916"/>
                </a:cubicBezTo>
                <a:cubicBezTo>
                  <a:pt x="1076639" y="242706"/>
                  <a:pt x="1093778" y="262961"/>
                  <a:pt x="1079755" y="272310"/>
                </a:cubicBezTo>
                <a:cubicBezTo>
                  <a:pt x="1065732" y="281658"/>
                  <a:pt x="1048594" y="258287"/>
                  <a:pt x="1037687" y="267635"/>
                </a:cubicBezTo>
                <a:cubicBezTo>
                  <a:pt x="1026780" y="275426"/>
                  <a:pt x="1022106" y="264519"/>
                  <a:pt x="1011199" y="272310"/>
                </a:cubicBezTo>
                <a:cubicBezTo>
                  <a:pt x="1001851" y="278542"/>
                  <a:pt x="984712" y="273868"/>
                  <a:pt x="975363" y="275426"/>
                </a:cubicBezTo>
                <a:cubicBezTo>
                  <a:pt x="964456" y="276984"/>
                  <a:pt x="962899" y="300355"/>
                  <a:pt x="951992" y="306588"/>
                </a:cubicBezTo>
                <a:cubicBezTo>
                  <a:pt x="937969" y="315936"/>
                  <a:pt x="930179" y="292565"/>
                  <a:pt x="914598" y="295681"/>
                </a:cubicBezTo>
                <a:cubicBezTo>
                  <a:pt x="903691" y="298797"/>
                  <a:pt x="894342" y="298797"/>
                  <a:pt x="886552" y="289449"/>
                </a:cubicBezTo>
                <a:cubicBezTo>
                  <a:pt x="880320" y="281658"/>
                  <a:pt x="874088" y="301913"/>
                  <a:pt x="861623" y="301913"/>
                </a:cubicBezTo>
                <a:cubicBezTo>
                  <a:pt x="846042" y="301913"/>
                  <a:pt x="832019" y="314378"/>
                  <a:pt x="816438" y="305030"/>
                </a:cubicBezTo>
                <a:cubicBezTo>
                  <a:pt x="803974" y="297239"/>
                  <a:pt x="789951" y="305030"/>
                  <a:pt x="777486" y="305030"/>
                </a:cubicBezTo>
                <a:cubicBezTo>
                  <a:pt x="768138" y="305030"/>
                  <a:pt x="755673" y="306588"/>
                  <a:pt x="749440" y="297239"/>
                </a:cubicBezTo>
                <a:cubicBezTo>
                  <a:pt x="741650" y="284774"/>
                  <a:pt x="727627" y="289449"/>
                  <a:pt x="716721" y="286333"/>
                </a:cubicBezTo>
                <a:cubicBezTo>
                  <a:pt x="708930" y="283216"/>
                  <a:pt x="704256" y="289449"/>
                  <a:pt x="698024" y="283216"/>
                </a:cubicBezTo>
                <a:cubicBezTo>
                  <a:pt x="684001" y="272310"/>
                  <a:pt x="677768" y="297239"/>
                  <a:pt x="663746" y="300355"/>
                </a:cubicBezTo>
                <a:cubicBezTo>
                  <a:pt x="648165" y="303471"/>
                  <a:pt x="655955" y="320610"/>
                  <a:pt x="662187" y="329959"/>
                </a:cubicBezTo>
                <a:cubicBezTo>
                  <a:pt x="666862" y="337749"/>
                  <a:pt x="663746" y="356447"/>
                  <a:pt x="651281" y="358005"/>
                </a:cubicBezTo>
                <a:cubicBezTo>
                  <a:pt x="643491" y="359563"/>
                  <a:pt x="620119" y="345540"/>
                  <a:pt x="624793" y="361121"/>
                </a:cubicBezTo>
                <a:cubicBezTo>
                  <a:pt x="629468" y="378260"/>
                  <a:pt x="612329" y="386050"/>
                  <a:pt x="602980" y="395399"/>
                </a:cubicBezTo>
                <a:cubicBezTo>
                  <a:pt x="592073" y="406305"/>
                  <a:pt x="574934" y="403189"/>
                  <a:pt x="560912" y="403189"/>
                </a:cubicBezTo>
                <a:cubicBezTo>
                  <a:pt x="546889" y="403189"/>
                  <a:pt x="528192" y="410980"/>
                  <a:pt x="523518" y="426560"/>
                </a:cubicBezTo>
                <a:cubicBezTo>
                  <a:pt x="520401" y="437467"/>
                  <a:pt x="520401" y="453048"/>
                  <a:pt x="511053" y="459280"/>
                </a:cubicBezTo>
                <a:cubicBezTo>
                  <a:pt x="497030" y="468629"/>
                  <a:pt x="492356" y="449932"/>
                  <a:pt x="487682" y="439025"/>
                </a:cubicBezTo>
                <a:cubicBezTo>
                  <a:pt x="481449" y="423444"/>
                  <a:pt x="456520" y="415654"/>
                  <a:pt x="447171" y="431235"/>
                </a:cubicBezTo>
                <a:cubicBezTo>
                  <a:pt x="437823" y="443699"/>
                  <a:pt x="426916" y="454606"/>
                  <a:pt x="419126" y="470187"/>
                </a:cubicBezTo>
                <a:cubicBezTo>
                  <a:pt x="414452" y="482652"/>
                  <a:pt x="408219" y="460838"/>
                  <a:pt x="398871" y="470187"/>
                </a:cubicBezTo>
                <a:cubicBezTo>
                  <a:pt x="392638" y="476419"/>
                  <a:pt x="391080" y="495116"/>
                  <a:pt x="377058" y="488884"/>
                </a:cubicBezTo>
                <a:cubicBezTo>
                  <a:pt x="366151" y="484210"/>
                  <a:pt x="355244" y="482652"/>
                  <a:pt x="345896" y="488884"/>
                </a:cubicBezTo>
                <a:cubicBezTo>
                  <a:pt x="331873" y="496674"/>
                  <a:pt x="322524" y="481094"/>
                  <a:pt x="311618" y="484210"/>
                </a:cubicBezTo>
                <a:cubicBezTo>
                  <a:pt x="302269" y="487326"/>
                  <a:pt x="296037" y="484210"/>
                  <a:pt x="302269" y="473303"/>
                </a:cubicBezTo>
                <a:cubicBezTo>
                  <a:pt x="308502" y="463954"/>
                  <a:pt x="291363" y="471745"/>
                  <a:pt x="291363" y="481094"/>
                </a:cubicBezTo>
                <a:cubicBezTo>
                  <a:pt x="291363" y="495116"/>
                  <a:pt x="267991" y="495116"/>
                  <a:pt x="258643" y="507581"/>
                </a:cubicBezTo>
                <a:cubicBezTo>
                  <a:pt x="253969" y="513813"/>
                  <a:pt x="238388" y="509139"/>
                  <a:pt x="244620" y="523162"/>
                </a:cubicBezTo>
                <a:cubicBezTo>
                  <a:pt x="249294" y="532510"/>
                  <a:pt x="229039" y="537185"/>
                  <a:pt x="221249" y="544975"/>
                </a:cubicBezTo>
                <a:cubicBezTo>
                  <a:pt x="211900" y="554324"/>
                  <a:pt x="193203" y="562114"/>
                  <a:pt x="183855" y="551208"/>
                </a:cubicBezTo>
                <a:cubicBezTo>
                  <a:pt x="172948" y="538743"/>
                  <a:pt x="154251" y="543417"/>
                  <a:pt x="144902" y="554324"/>
                </a:cubicBezTo>
                <a:cubicBezTo>
                  <a:pt x="138670" y="562114"/>
                  <a:pt x="130879" y="568346"/>
                  <a:pt x="126205" y="574579"/>
                </a:cubicBezTo>
                <a:cubicBezTo>
                  <a:pt x="119973" y="583927"/>
                  <a:pt x="102834" y="585485"/>
                  <a:pt x="96602" y="593276"/>
                </a:cubicBezTo>
                <a:cubicBezTo>
                  <a:pt x="88811" y="601066"/>
                  <a:pt x="105950" y="615089"/>
                  <a:pt x="91927" y="624438"/>
                </a:cubicBezTo>
                <a:cubicBezTo>
                  <a:pt x="82579" y="630670"/>
                  <a:pt x="101276" y="647809"/>
                  <a:pt x="87253" y="652483"/>
                </a:cubicBezTo>
                <a:cubicBezTo>
                  <a:pt x="81021" y="654041"/>
                  <a:pt x="68556" y="646251"/>
                  <a:pt x="76346" y="658715"/>
                </a:cubicBezTo>
                <a:cubicBezTo>
                  <a:pt x="84137" y="669622"/>
                  <a:pt x="68556" y="677413"/>
                  <a:pt x="62324" y="685203"/>
                </a:cubicBezTo>
                <a:cubicBezTo>
                  <a:pt x="52975" y="696110"/>
                  <a:pt x="35836" y="671180"/>
                  <a:pt x="26488" y="682087"/>
                </a:cubicBezTo>
                <a:cubicBezTo>
                  <a:pt x="20255" y="691435"/>
                  <a:pt x="4675" y="694552"/>
                  <a:pt x="6232" y="708574"/>
                </a:cubicBezTo>
                <a:cubicBezTo>
                  <a:pt x="6232" y="714807"/>
                  <a:pt x="4675" y="719481"/>
                  <a:pt x="0" y="722597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C7665710-E060-9859-4F06-225B2796974E}"/>
              </a:ext>
            </a:extLst>
          </p:cNvPr>
          <p:cNvSpPr/>
          <p:nvPr userDrawn="1"/>
        </p:nvSpPr>
        <p:spPr>
          <a:xfrm>
            <a:off x="9309729" y="3103910"/>
            <a:ext cx="163861" cy="1040802"/>
          </a:xfrm>
          <a:custGeom>
            <a:avLst/>
            <a:gdLst>
              <a:gd name="connsiteX0" fmla="*/ 163051 w 163861"/>
              <a:gd name="connsiteY0" fmla="*/ 0 h 1040802"/>
              <a:gd name="connsiteX1" fmla="*/ 159934 w 163861"/>
              <a:gd name="connsiteY1" fmla="*/ 43626 h 1040802"/>
              <a:gd name="connsiteX2" fmla="*/ 136563 w 163861"/>
              <a:gd name="connsiteY2" fmla="*/ 95043 h 1040802"/>
              <a:gd name="connsiteX3" fmla="*/ 125657 w 163861"/>
              <a:gd name="connsiteY3" fmla="*/ 137112 h 1040802"/>
              <a:gd name="connsiteX4" fmla="*/ 108518 w 163861"/>
              <a:gd name="connsiteY4" fmla="*/ 158925 h 1040802"/>
              <a:gd name="connsiteX5" fmla="*/ 108518 w 163861"/>
              <a:gd name="connsiteY5" fmla="*/ 185413 h 1040802"/>
              <a:gd name="connsiteX6" fmla="*/ 102286 w 163861"/>
              <a:gd name="connsiteY6" fmla="*/ 215016 h 1040802"/>
              <a:gd name="connsiteX7" fmla="*/ 99169 w 163861"/>
              <a:gd name="connsiteY7" fmla="*/ 239946 h 1040802"/>
              <a:gd name="connsiteX8" fmla="*/ 110076 w 163861"/>
              <a:gd name="connsiteY8" fmla="*/ 267991 h 1040802"/>
              <a:gd name="connsiteX9" fmla="*/ 99169 w 163861"/>
              <a:gd name="connsiteY9" fmla="*/ 286688 h 1040802"/>
              <a:gd name="connsiteX10" fmla="*/ 80472 w 163861"/>
              <a:gd name="connsiteY10" fmla="*/ 306943 h 1040802"/>
              <a:gd name="connsiteX11" fmla="*/ 58659 w 163861"/>
              <a:gd name="connsiteY11" fmla="*/ 338105 h 1040802"/>
              <a:gd name="connsiteX12" fmla="*/ 19706 w 163861"/>
              <a:gd name="connsiteY12" fmla="*/ 345896 h 1040802"/>
              <a:gd name="connsiteX13" fmla="*/ 1010 w 163861"/>
              <a:gd name="connsiteY13" fmla="*/ 366151 h 1040802"/>
              <a:gd name="connsiteX14" fmla="*/ 21265 w 163861"/>
              <a:gd name="connsiteY14" fmla="*/ 398871 h 1040802"/>
              <a:gd name="connsiteX15" fmla="*/ 24381 w 163861"/>
              <a:gd name="connsiteY15" fmla="*/ 439381 h 1040802"/>
              <a:gd name="connsiteX16" fmla="*/ 43078 w 163861"/>
              <a:gd name="connsiteY16" fmla="*/ 478333 h 1040802"/>
              <a:gd name="connsiteX17" fmla="*/ 43078 w 163861"/>
              <a:gd name="connsiteY17" fmla="*/ 511053 h 1040802"/>
              <a:gd name="connsiteX18" fmla="*/ 46194 w 163861"/>
              <a:gd name="connsiteY18" fmla="*/ 545331 h 1040802"/>
              <a:gd name="connsiteX19" fmla="*/ 63334 w 163861"/>
              <a:gd name="connsiteY19" fmla="*/ 573376 h 1040802"/>
              <a:gd name="connsiteX20" fmla="*/ 35287 w 163861"/>
              <a:gd name="connsiteY20" fmla="*/ 592073 h 1040802"/>
              <a:gd name="connsiteX21" fmla="*/ 32172 w 163861"/>
              <a:gd name="connsiteY21" fmla="*/ 623235 h 1040802"/>
              <a:gd name="connsiteX22" fmla="*/ 36846 w 163861"/>
              <a:gd name="connsiteY22" fmla="*/ 648165 h 1040802"/>
              <a:gd name="connsiteX23" fmla="*/ 55543 w 163861"/>
              <a:gd name="connsiteY23" fmla="*/ 665304 h 1040802"/>
              <a:gd name="connsiteX24" fmla="*/ 61775 w 163861"/>
              <a:gd name="connsiteY24" fmla="*/ 698023 h 1040802"/>
              <a:gd name="connsiteX25" fmla="*/ 94495 w 163861"/>
              <a:gd name="connsiteY25" fmla="*/ 736976 h 1040802"/>
              <a:gd name="connsiteX26" fmla="*/ 103843 w 163861"/>
              <a:gd name="connsiteY26" fmla="*/ 757231 h 1040802"/>
              <a:gd name="connsiteX27" fmla="*/ 114750 w 163861"/>
              <a:gd name="connsiteY27" fmla="*/ 777486 h 1040802"/>
              <a:gd name="connsiteX28" fmla="*/ 110076 w 163861"/>
              <a:gd name="connsiteY28" fmla="*/ 799299 h 1040802"/>
              <a:gd name="connsiteX29" fmla="*/ 111634 w 163861"/>
              <a:gd name="connsiteY29" fmla="*/ 817996 h 1040802"/>
              <a:gd name="connsiteX30" fmla="*/ 144353 w 163861"/>
              <a:gd name="connsiteY30" fmla="*/ 817996 h 1040802"/>
              <a:gd name="connsiteX31" fmla="*/ 159934 w 163861"/>
              <a:gd name="connsiteY31" fmla="*/ 842926 h 1040802"/>
              <a:gd name="connsiteX32" fmla="*/ 159934 w 163861"/>
              <a:gd name="connsiteY32" fmla="*/ 867855 h 1040802"/>
              <a:gd name="connsiteX33" fmla="*/ 152144 w 163861"/>
              <a:gd name="connsiteY33" fmla="*/ 902133 h 1040802"/>
              <a:gd name="connsiteX34" fmla="*/ 125657 w 163861"/>
              <a:gd name="connsiteY34" fmla="*/ 925504 h 1040802"/>
              <a:gd name="connsiteX35" fmla="*/ 113192 w 163861"/>
              <a:gd name="connsiteY35" fmla="*/ 958224 h 1040802"/>
              <a:gd name="connsiteX36" fmla="*/ 127215 w 163861"/>
              <a:gd name="connsiteY36" fmla="*/ 981595 h 1040802"/>
              <a:gd name="connsiteX37" fmla="*/ 117867 w 163861"/>
              <a:gd name="connsiteY37" fmla="*/ 1004967 h 1040802"/>
              <a:gd name="connsiteX38" fmla="*/ 108518 w 163861"/>
              <a:gd name="connsiteY38" fmla="*/ 1040803 h 104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3861" h="1040802">
                <a:moveTo>
                  <a:pt x="163051" y="0"/>
                </a:moveTo>
                <a:cubicBezTo>
                  <a:pt x="158377" y="10907"/>
                  <a:pt x="169283" y="32720"/>
                  <a:pt x="159934" y="43626"/>
                </a:cubicBezTo>
                <a:cubicBezTo>
                  <a:pt x="147470" y="57649"/>
                  <a:pt x="141238" y="76346"/>
                  <a:pt x="136563" y="95043"/>
                </a:cubicBezTo>
                <a:cubicBezTo>
                  <a:pt x="133447" y="109066"/>
                  <a:pt x="127215" y="123089"/>
                  <a:pt x="125657" y="137112"/>
                </a:cubicBezTo>
                <a:cubicBezTo>
                  <a:pt x="124098" y="146460"/>
                  <a:pt x="116308" y="152693"/>
                  <a:pt x="108518" y="158925"/>
                </a:cubicBezTo>
                <a:cubicBezTo>
                  <a:pt x="99169" y="165157"/>
                  <a:pt x="105401" y="176064"/>
                  <a:pt x="108518" y="185413"/>
                </a:cubicBezTo>
                <a:cubicBezTo>
                  <a:pt x="111634" y="194761"/>
                  <a:pt x="110076" y="207226"/>
                  <a:pt x="102286" y="215016"/>
                </a:cubicBezTo>
                <a:cubicBezTo>
                  <a:pt x="96053" y="221248"/>
                  <a:pt x="89820" y="233713"/>
                  <a:pt x="99169" y="239946"/>
                </a:cubicBezTo>
                <a:cubicBezTo>
                  <a:pt x="108518" y="246178"/>
                  <a:pt x="105401" y="258643"/>
                  <a:pt x="110076" y="267991"/>
                </a:cubicBezTo>
                <a:cubicBezTo>
                  <a:pt x="116308" y="280456"/>
                  <a:pt x="96053" y="277340"/>
                  <a:pt x="99169" y="286688"/>
                </a:cubicBezTo>
                <a:cubicBezTo>
                  <a:pt x="102286" y="299153"/>
                  <a:pt x="88263" y="302269"/>
                  <a:pt x="80472" y="306943"/>
                </a:cubicBezTo>
                <a:cubicBezTo>
                  <a:pt x="71124" y="314734"/>
                  <a:pt x="66449" y="327198"/>
                  <a:pt x="58659" y="338105"/>
                </a:cubicBezTo>
                <a:cubicBezTo>
                  <a:pt x="50868" y="349012"/>
                  <a:pt x="33729" y="347454"/>
                  <a:pt x="19706" y="345896"/>
                </a:cubicBezTo>
                <a:cubicBezTo>
                  <a:pt x="8800" y="344337"/>
                  <a:pt x="-3665" y="353686"/>
                  <a:pt x="1010" y="366151"/>
                </a:cubicBezTo>
                <a:cubicBezTo>
                  <a:pt x="5684" y="378615"/>
                  <a:pt x="16591" y="386406"/>
                  <a:pt x="21265" y="398871"/>
                </a:cubicBezTo>
                <a:cubicBezTo>
                  <a:pt x="25939" y="412893"/>
                  <a:pt x="24381" y="426916"/>
                  <a:pt x="24381" y="439381"/>
                </a:cubicBezTo>
                <a:cubicBezTo>
                  <a:pt x="25939" y="453404"/>
                  <a:pt x="38404" y="464310"/>
                  <a:pt x="43078" y="478333"/>
                </a:cubicBezTo>
                <a:cubicBezTo>
                  <a:pt x="46194" y="489240"/>
                  <a:pt x="49310" y="500146"/>
                  <a:pt x="43078" y="511053"/>
                </a:cubicBezTo>
                <a:cubicBezTo>
                  <a:pt x="38404" y="521959"/>
                  <a:pt x="44636" y="534424"/>
                  <a:pt x="46194" y="545331"/>
                </a:cubicBezTo>
                <a:cubicBezTo>
                  <a:pt x="49310" y="556237"/>
                  <a:pt x="72682" y="559354"/>
                  <a:pt x="63334" y="573376"/>
                </a:cubicBezTo>
                <a:cubicBezTo>
                  <a:pt x="57101" y="582725"/>
                  <a:pt x="41520" y="582725"/>
                  <a:pt x="35287" y="592073"/>
                </a:cubicBezTo>
                <a:cubicBezTo>
                  <a:pt x="29055" y="601422"/>
                  <a:pt x="36846" y="612329"/>
                  <a:pt x="32172" y="623235"/>
                </a:cubicBezTo>
                <a:cubicBezTo>
                  <a:pt x="29055" y="631026"/>
                  <a:pt x="29055" y="643490"/>
                  <a:pt x="36846" y="648165"/>
                </a:cubicBezTo>
                <a:cubicBezTo>
                  <a:pt x="44636" y="652839"/>
                  <a:pt x="55543" y="655955"/>
                  <a:pt x="55543" y="665304"/>
                </a:cubicBezTo>
                <a:cubicBezTo>
                  <a:pt x="55543" y="676210"/>
                  <a:pt x="52427" y="688675"/>
                  <a:pt x="61775" y="698023"/>
                </a:cubicBezTo>
                <a:cubicBezTo>
                  <a:pt x="72682" y="710488"/>
                  <a:pt x="77356" y="729185"/>
                  <a:pt x="94495" y="736976"/>
                </a:cubicBezTo>
                <a:cubicBezTo>
                  <a:pt x="103843" y="740092"/>
                  <a:pt x="111634" y="747882"/>
                  <a:pt x="103843" y="757231"/>
                </a:cubicBezTo>
                <a:cubicBezTo>
                  <a:pt x="94495" y="766579"/>
                  <a:pt x="108518" y="771253"/>
                  <a:pt x="114750" y="777486"/>
                </a:cubicBezTo>
                <a:cubicBezTo>
                  <a:pt x="120982" y="783718"/>
                  <a:pt x="119424" y="796183"/>
                  <a:pt x="110076" y="799299"/>
                </a:cubicBezTo>
                <a:cubicBezTo>
                  <a:pt x="100727" y="803973"/>
                  <a:pt x="96053" y="821112"/>
                  <a:pt x="111634" y="817996"/>
                </a:cubicBezTo>
                <a:cubicBezTo>
                  <a:pt x="122541" y="816438"/>
                  <a:pt x="133447" y="814880"/>
                  <a:pt x="144353" y="817996"/>
                </a:cubicBezTo>
                <a:cubicBezTo>
                  <a:pt x="155260" y="821112"/>
                  <a:pt x="161493" y="832019"/>
                  <a:pt x="159934" y="842926"/>
                </a:cubicBezTo>
                <a:cubicBezTo>
                  <a:pt x="158377" y="850716"/>
                  <a:pt x="158377" y="860065"/>
                  <a:pt x="159934" y="867855"/>
                </a:cubicBezTo>
                <a:cubicBezTo>
                  <a:pt x="163051" y="880320"/>
                  <a:pt x="159934" y="892784"/>
                  <a:pt x="152144" y="902133"/>
                </a:cubicBezTo>
                <a:cubicBezTo>
                  <a:pt x="144353" y="911481"/>
                  <a:pt x="138122" y="920830"/>
                  <a:pt x="125657" y="925504"/>
                </a:cubicBezTo>
                <a:cubicBezTo>
                  <a:pt x="113192" y="930179"/>
                  <a:pt x="116308" y="947317"/>
                  <a:pt x="113192" y="958224"/>
                </a:cubicBezTo>
                <a:cubicBezTo>
                  <a:pt x="110076" y="970689"/>
                  <a:pt x="122541" y="975363"/>
                  <a:pt x="127215" y="981595"/>
                </a:cubicBezTo>
                <a:cubicBezTo>
                  <a:pt x="131889" y="989386"/>
                  <a:pt x="122541" y="997176"/>
                  <a:pt x="117867" y="1004967"/>
                </a:cubicBezTo>
                <a:cubicBezTo>
                  <a:pt x="110076" y="1015873"/>
                  <a:pt x="117867" y="1031454"/>
                  <a:pt x="108518" y="1040803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5598057E-5459-8132-DA71-7D48FB0994AC}"/>
              </a:ext>
            </a:extLst>
          </p:cNvPr>
          <p:cNvSpPr/>
          <p:nvPr userDrawn="1"/>
        </p:nvSpPr>
        <p:spPr>
          <a:xfrm>
            <a:off x="9794196" y="3010424"/>
            <a:ext cx="876753" cy="1188821"/>
          </a:xfrm>
          <a:custGeom>
            <a:avLst/>
            <a:gdLst>
              <a:gd name="connsiteX0" fmla="*/ 876754 w 876753"/>
              <a:gd name="connsiteY0" fmla="*/ 1188821 h 1188821"/>
              <a:gd name="connsiteX1" fmla="*/ 864289 w 876753"/>
              <a:gd name="connsiteY1" fmla="*/ 1159218 h 1188821"/>
              <a:gd name="connsiteX2" fmla="*/ 834685 w 876753"/>
              <a:gd name="connsiteY2" fmla="*/ 1145195 h 1188821"/>
              <a:gd name="connsiteX3" fmla="*/ 820662 w 876753"/>
              <a:gd name="connsiteY3" fmla="*/ 1168566 h 1188821"/>
              <a:gd name="connsiteX4" fmla="*/ 805081 w 876753"/>
              <a:gd name="connsiteY4" fmla="*/ 1162334 h 1188821"/>
              <a:gd name="connsiteX5" fmla="*/ 806640 w 876753"/>
              <a:gd name="connsiteY5" fmla="*/ 1142078 h 1188821"/>
              <a:gd name="connsiteX6" fmla="*/ 819104 w 876753"/>
              <a:gd name="connsiteY6" fmla="*/ 1129614 h 1188821"/>
              <a:gd name="connsiteX7" fmla="*/ 798849 w 876753"/>
              <a:gd name="connsiteY7" fmla="*/ 1106242 h 1188821"/>
              <a:gd name="connsiteX8" fmla="*/ 778594 w 876753"/>
              <a:gd name="connsiteY8" fmla="*/ 1079755 h 1188821"/>
              <a:gd name="connsiteX9" fmla="*/ 752107 w 876753"/>
              <a:gd name="connsiteY9" fmla="*/ 1053268 h 1188821"/>
              <a:gd name="connsiteX10" fmla="*/ 727177 w 876753"/>
              <a:gd name="connsiteY10" fmla="*/ 1034570 h 1188821"/>
              <a:gd name="connsiteX11" fmla="*/ 703805 w 876753"/>
              <a:gd name="connsiteY11" fmla="*/ 1015873 h 1188821"/>
              <a:gd name="connsiteX12" fmla="*/ 700690 w 876753"/>
              <a:gd name="connsiteY12" fmla="*/ 1000293 h 1188821"/>
              <a:gd name="connsiteX13" fmla="*/ 672644 w 876753"/>
              <a:gd name="connsiteY13" fmla="*/ 964457 h 1188821"/>
              <a:gd name="connsiteX14" fmla="*/ 663296 w 876753"/>
              <a:gd name="connsiteY14" fmla="*/ 976921 h 1188821"/>
              <a:gd name="connsiteX15" fmla="*/ 647715 w 876753"/>
              <a:gd name="connsiteY15" fmla="*/ 989386 h 1188821"/>
              <a:gd name="connsiteX16" fmla="*/ 618111 w 876753"/>
              <a:gd name="connsiteY16" fmla="*/ 966014 h 1188821"/>
              <a:gd name="connsiteX17" fmla="*/ 605646 w 876753"/>
              <a:gd name="connsiteY17" fmla="*/ 928620 h 1188821"/>
              <a:gd name="connsiteX18" fmla="*/ 611879 w 876753"/>
              <a:gd name="connsiteY18" fmla="*/ 897459 h 1188821"/>
              <a:gd name="connsiteX19" fmla="*/ 614995 w 876753"/>
              <a:gd name="connsiteY19" fmla="*/ 867855 h 1188821"/>
              <a:gd name="connsiteX20" fmla="*/ 594739 w 876753"/>
              <a:gd name="connsiteY20" fmla="*/ 866297 h 1188821"/>
              <a:gd name="connsiteX21" fmla="*/ 569810 w 876753"/>
              <a:gd name="connsiteY21" fmla="*/ 855390 h 1188821"/>
              <a:gd name="connsiteX22" fmla="*/ 540206 w 876753"/>
              <a:gd name="connsiteY22" fmla="*/ 853832 h 1188821"/>
              <a:gd name="connsiteX23" fmla="*/ 513719 w 876753"/>
              <a:gd name="connsiteY23" fmla="*/ 864739 h 1188821"/>
              <a:gd name="connsiteX24" fmla="*/ 487232 w 876753"/>
              <a:gd name="connsiteY24" fmla="*/ 867855 h 1188821"/>
              <a:gd name="connsiteX25" fmla="*/ 459186 w 876753"/>
              <a:gd name="connsiteY25" fmla="*/ 836693 h 1188821"/>
              <a:gd name="connsiteX26" fmla="*/ 431140 w 876753"/>
              <a:gd name="connsiteY26" fmla="*/ 835135 h 1188821"/>
              <a:gd name="connsiteX27" fmla="*/ 412444 w 876753"/>
              <a:gd name="connsiteY27" fmla="*/ 863181 h 1188821"/>
              <a:gd name="connsiteX28" fmla="*/ 385956 w 876753"/>
              <a:gd name="connsiteY28" fmla="*/ 850716 h 1188821"/>
              <a:gd name="connsiteX29" fmla="*/ 365701 w 876753"/>
              <a:gd name="connsiteY29" fmla="*/ 838251 h 1188821"/>
              <a:gd name="connsiteX30" fmla="*/ 328307 w 876753"/>
              <a:gd name="connsiteY30" fmla="*/ 833577 h 1188821"/>
              <a:gd name="connsiteX31" fmla="*/ 300261 w 876753"/>
              <a:gd name="connsiteY31" fmla="*/ 838251 h 1188821"/>
              <a:gd name="connsiteX32" fmla="*/ 294029 w 876753"/>
              <a:gd name="connsiteY32" fmla="*/ 805532 h 1188821"/>
              <a:gd name="connsiteX33" fmla="*/ 269099 w 876753"/>
              <a:gd name="connsiteY33" fmla="*/ 775928 h 1188821"/>
              <a:gd name="connsiteX34" fmla="*/ 244169 w 876753"/>
              <a:gd name="connsiteY34" fmla="*/ 752556 h 1188821"/>
              <a:gd name="connsiteX35" fmla="*/ 206776 w 876753"/>
              <a:gd name="connsiteY35" fmla="*/ 760347 h 1188821"/>
              <a:gd name="connsiteX36" fmla="*/ 192753 w 876753"/>
              <a:gd name="connsiteY36" fmla="*/ 761905 h 1188821"/>
              <a:gd name="connsiteX37" fmla="*/ 161591 w 876753"/>
              <a:gd name="connsiteY37" fmla="*/ 752556 h 1188821"/>
              <a:gd name="connsiteX38" fmla="*/ 138220 w 876753"/>
              <a:gd name="connsiteY38" fmla="*/ 743208 h 1188821"/>
              <a:gd name="connsiteX39" fmla="*/ 114848 w 876753"/>
              <a:gd name="connsiteY39" fmla="*/ 732301 h 1188821"/>
              <a:gd name="connsiteX40" fmla="*/ 79013 w 876753"/>
              <a:gd name="connsiteY40" fmla="*/ 735418 h 1188821"/>
              <a:gd name="connsiteX41" fmla="*/ 79013 w 876753"/>
              <a:gd name="connsiteY41" fmla="*/ 702698 h 1188821"/>
              <a:gd name="connsiteX42" fmla="*/ 89919 w 876753"/>
              <a:gd name="connsiteY42" fmla="*/ 665304 h 1188821"/>
              <a:gd name="connsiteX43" fmla="*/ 64989 w 876753"/>
              <a:gd name="connsiteY43" fmla="*/ 684001 h 1188821"/>
              <a:gd name="connsiteX44" fmla="*/ 40060 w 876753"/>
              <a:gd name="connsiteY44" fmla="*/ 696465 h 1188821"/>
              <a:gd name="connsiteX45" fmla="*/ 24479 w 876753"/>
              <a:gd name="connsiteY45" fmla="*/ 662187 h 1188821"/>
              <a:gd name="connsiteX46" fmla="*/ 13573 w 876753"/>
              <a:gd name="connsiteY46" fmla="*/ 657513 h 1188821"/>
              <a:gd name="connsiteX47" fmla="*/ 1108 w 876753"/>
              <a:gd name="connsiteY47" fmla="*/ 638816 h 1188821"/>
              <a:gd name="connsiteX48" fmla="*/ 22922 w 876753"/>
              <a:gd name="connsiteY48" fmla="*/ 607654 h 1188821"/>
              <a:gd name="connsiteX49" fmla="*/ 19805 w 876753"/>
              <a:gd name="connsiteY49" fmla="*/ 582725 h 1188821"/>
              <a:gd name="connsiteX50" fmla="*/ 30712 w 876753"/>
              <a:gd name="connsiteY50" fmla="*/ 554679 h 1188821"/>
              <a:gd name="connsiteX51" fmla="*/ 50967 w 876753"/>
              <a:gd name="connsiteY51" fmla="*/ 535982 h 1188821"/>
              <a:gd name="connsiteX52" fmla="*/ 52525 w 876753"/>
              <a:gd name="connsiteY52" fmla="*/ 503262 h 1188821"/>
              <a:gd name="connsiteX53" fmla="*/ 22922 w 876753"/>
              <a:gd name="connsiteY53" fmla="*/ 483007 h 1188821"/>
              <a:gd name="connsiteX54" fmla="*/ 10456 w 876753"/>
              <a:gd name="connsiteY54" fmla="*/ 461194 h 1188821"/>
              <a:gd name="connsiteX55" fmla="*/ 19805 w 876753"/>
              <a:gd name="connsiteY55" fmla="*/ 431590 h 1188821"/>
              <a:gd name="connsiteX56" fmla="*/ 27596 w 876753"/>
              <a:gd name="connsiteY56" fmla="*/ 401987 h 1188821"/>
              <a:gd name="connsiteX57" fmla="*/ 44734 w 876753"/>
              <a:gd name="connsiteY57" fmla="*/ 375499 h 1188821"/>
              <a:gd name="connsiteX58" fmla="*/ 69664 w 876753"/>
              <a:gd name="connsiteY58" fmla="*/ 353686 h 1188821"/>
              <a:gd name="connsiteX59" fmla="*/ 86803 w 876753"/>
              <a:gd name="connsiteY59" fmla="*/ 331873 h 1188821"/>
              <a:gd name="connsiteX60" fmla="*/ 82129 w 876753"/>
              <a:gd name="connsiteY60" fmla="*/ 299153 h 1188821"/>
              <a:gd name="connsiteX61" fmla="*/ 77455 w 876753"/>
              <a:gd name="connsiteY61" fmla="*/ 269549 h 1188821"/>
              <a:gd name="connsiteX62" fmla="*/ 88361 w 876753"/>
              <a:gd name="connsiteY62" fmla="*/ 246178 h 1188821"/>
              <a:gd name="connsiteX63" fmla="*/ 99267 w 876753"/>
              <a:gd name="connsiteY63" fmla="*/ 213458 h 1188821"/>
              <a:gd name="connsiteX64" fmla="*/ 99267 w 876753"/>
              <a:gd name="connsiteY64" fmla="*/ 180738 h 1188821"/>
              <a:gd name="connsiteX65" fmla="*/ 125755 w 876753"/>
              <a:gd name="connsiteY65" fmla="*/ 157367 h 1188821"/>
              <a:gd name="connsiteX66" fmla="*/ 136662 w 876753"/>
              <a:gd name="connsiteY66" fmla="*/ 124647 h 1188821"/>
              <a:gd name="connsiteX67" fmla="*/ 163150 w 876753"/>
              <a:gd name="connsiteY67" fmla="*/ 126205 h 1188821"/>
              <a:gd name="connsiteX68" fmla="*/ 174056 w 876753"/>
              <a:gd name="connsiteY68" fmla="*/ 101276 h 1188821"/>
              <a:gd name="connsiteX69" fmla="*/ 198986 w 876753"/>
              <a:gd name="connsiteY69" fmla="*/ 109066 h 1188821"/>
              <a:gd name="connsiteX70" fmla="*/ 225473 w 876753"/>
              <a:gd name="connsiteY70" fmla="*/ 87253 h 1188821"/>
              <a:gd name="connsiteX71" fmla="*/ 237938 w 876753"/>
              <a:gd name="connsiteY71" fmla="*/ 56091 h 1188821"/>
              <a:gd name="connsiteX72" fmla="*/ 250402 w 876753"/>
              <a:gd name="connsiteY72" fmla="*/ 62324 h 1188821"/>
              <a:gd name="connsiteX73" fmla="*/ 286238 w 876753"/>
              <a:gd name="connsiteY73" fmla="*/ 65440 h 1188821"/>
              <a:gd name="connsiteX74" fmla="*/ 283122 w 876753"/>
              <a:gd name="connsiteY74" fmla="*/ 0 h 118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76753" h="1188821">
                <a:moveTo>
                  <a:pt x="876754" y="1188821"/>
                </a:moveTo>
                <a:cubicBezTo>
                  <a:pt x="872080" y="1182589"/>
                  <a:pt x="864289" y="1170124"/>
                  <a:pt x="864289" y="1159218"/>
                </a:cubicBezTo>
                <a:cubicBezTo>
                  <a:pt x="864289" y="1148311"/>
                  <a:pt x="839359" y="1137404"/>
                  <a:pt x="834685" y="1145195"/>
                </a:cubicBezTo>
                <a:cubicBezTo>
                  <a:pt x="830011" y="1152985"/>
                  <a:pt x="820662" y="1156101"/>
                  <a:pt x="820662" y="1168566"/>
                </a:cubicBezTo>
                <a:cubicBezTo>
                  <a:pt x="820662" y="1184147"/>
                  <a:pt x="808198" y="1170124"/>
                  <a:pt x="805081" y="1162334"/>
                </a:cubicBezTo>
                <a:cubicBezTo>
                  <a:pt x="800407" y="1154543"/>
                  <a:pt x="791059" y="1140521"/>
                  <a:pt x="806640" y="1142078"/>
                </a:cubicBezTo>
                <a:cubicBezTo>
                  <a:pt x="815988" y="1143637"/>
                  <a:pt x="830011" y="1137404"/>
                  <a:pt x="819104" y="1129614"/>
                </a:cubicBezTo>
                <a:cubicBezTo>
                  <a:pt x="809756" y="1123381"/>
                  <a:pt x="801966" y="1118707"/>
                  <a:pt x="798849" y="1106242"/>
                </a:cubicBezTo>
                <a:cubicBezTo>
                  <a:pt x="797291" y="1095336"/>
                  <a:pt x="787943" y="1087545"/>
                  <a:pt x="778594" y="1079755"/>
                </a:cubicBezTo>
                <a:cubicBezTo>
                  <a:pt x="769245" y="1071965"/>
                  <a:pt x="759897" y="1061058"/>
                  <a:pt x="752107" y="1053268"/>
                </a:cubicBezTo>
                <a:cubicBezTo>
                  <a:pt x="745874" y="1045477"/>
                  <a:pt x="736526" y="1034570"/>
                  <a:pt x="727177" y="1034570"/>
                </a:cubicBezTo>
                <a:cubicBezTo>
                  <a:pt x="714712" y="1033012"/>
                  <a:pt x="706922" y="1023664"/>
                  <a:pt x="703805" y="1015873"/>
                </a:cubicBezTo>
                <a:cubicBezTo>
                  <a:pt x="700690" y="1009641"/>
                  <a:pt x="711596" y="1003409"/>
                  <a:pt x="700690" y="1000293"/>
                </a:cubicBezTo>
                <a:cubicBezTo>
                  <a:pt x="686667" y="994060"/>
                  <a:pt x="681993" y="975363"/>
                  <a:pt x="672644" y="964457"/>
                </a:cubicBezTo>
                <a:cubicBezTo>
                  <a:pt x="664853" y="955108"/>
                  <a:pt x="663296" y="969131"/>
                  <a:pt x="663296" y="976921"/>
                </a:cubicBezTo>
                <a:cubicBezTo>
                  <a:pt x="663296" y="981595"/>
                  <a:pt x="653947" y="989386"/>
                  <a:pt x="647715" y="989386"/>
                </a:cubicBezTo>
                <a:cubicBezTo>
                  <a:pt x="635250" y="989386"/>
                  <a:pt x="629017" y="973805"/>
                  <a:pt x="618111" y="966014"/>
                </a:cubicBezTo>
                <a:cubicBezTo>
                  <a:pt x="607205" y="958224"/>
                  <a:pt x="608763" y="941085"/>
                  <a:pt x="605646" y="928620"/>
                </a:cubicBezTo>
                <a:cubicBezTo>
                  <a:pt x="602530" y="917714"/>
                  <a:pt x="605646" y="906807"/>
                  <a:pt x="611879" y="897459"/>
                </a:cubicBezTo>
                <a:cubicBezTo>
                  <a:pt x="616553" y="891226"/>
                  <a:pt x="622786" y="864739"/>
                  <a:pt x="614995" y="867855"/>
                </a:cubicBezTo>
                <a:cubicBezTo>
                  <a:pt x="611879" y="869413"/>
                  <a:pt x="594739" y="886552"/>
                  <a:pt x="594739" y="866297"/>
                </a:cubicBezTo>
                <a:cubicBezTo>
                  <a:pt x="594739" y="847600"/>
                  <a:pt x="574484" y="861623"/>
                  <a:pt x="569810" y="855390"/>
                </a:cubicBezTo>
                <a:cubicBezTo>
                  <a:pt x="563578" y="847600"/>
                  <a:pt x="546439" y="842926"/>
                  <a:pt x="540206" y="853832"/>
                </a:cubicBezTo>
                <a:cubicBezTo>
                  <a:pt x="537091" y="861623"/>
                  <a:pt x="512161" y="852274"/>
                  <a:pt x="513719" y="864739"/>
                </a:cubicBezTo>
                <a:cubicBezTo>
                  <a:pt x="515277" y="875646"/>
                  <a:pt x="493464" y="874087"/>
                  <a:pt x="487232" y="867855"/>
                </a:cubicBezTo>
                <a:cubicBezTo>
                  <a:pt x="477883" y="858506"/>
                  <a:pt x="470092" y="844484"/>
                  <a:pt x="459186" y="836693"/>
                </a:cubicBezTo>
                <a:cubicBezTo>
                  <a:pt x="452954" y="832019"/>
                  <a:pt x="435815" y="825787"/>
                  <a:pt x="431140" y="835135"/>
                </a:cubicBezTo>
                <a:cubicBezTo>
                  <a:pt x="426466" y="844484"/>
                  <a:pt x="423350" y="858506"/>
                  <a:pt x="412444" y="863181"/>
                </a:cubicBezTo>
                <a:cubicBezTo>
                  <a:pt x="401537" y="867855"/>
                  <a:pt x="389072" y="863181"/>
                  <a:pt x="385956" y="850716"/>
                </a:cubicBezTo>
                <a:cubicBezTo>
                  <a:pt x="382840" y="841367"/>
                  <a:pt x="376607" y="836693"/>
                  <a:pt x="365701" y="838251"/>
                </a:cubicBezTo>
                <a:cubicBezTo>
                  <a:pt x="354794" y="839809"/>
                  <a:pt x="339213" y="824229"/>
                  <a:pt x="328307" y="833577"/>
                </a:cubicBezTo>
                <a:cubicBezTo>
                  <a:pt x="320516" y="839809"/>
                  <a:pt x="303378" y="842926"/>
                  <a:pt x="300261" y="838251"/>
                </a:cubicBezTo>
                <a:cubicBezTo>
                  <a:pt x="297145" y="830461"/>
                  <a:pt x="300261" y="816438"/>
                  <a:pt x="294029" y="805532"/>
                </a:cubicBezTo>
                <a:cubicBezTo>
                  <a:pt x="287797" y="793067"/>
                  <a:pt x="278448" y="783718"/>
                  <a:pt x="269099" y="775928"/>
                </a:cubicBezTo>
                <a:cubicBezTo>
                  <a:pt x="261309" y="768137"/>
                  <a:pt x="253519" y="757231"/>
                  <a:pt x="244169" y="752556"/>
                </a:cubicBezTo>
                <a:cubicBezTo>
                  <a:pt x="234821" y="746324"/>
                  <a:pt x="216124" y="757231"/>
                  <a:pt x="206776" y="760347"/>
                </a:cubicBezTo>
                <a:cubicBezTo>
                  <a:pt x="200543" y="763463"/>
                  <a:pt x="200543" y="782160"/>
                  <a:pt x="192753" y="761905"/>
                </a:cubicBezTo>
                <a:cubicBezTo>
                  <a:pt x="188079" y="752556"/>
                  <a:pt x="167824" y="758789"/>
                  <a:pt x="161591" y="752556"/>
                </a:cubicBezTo>
                <a:cubicBezTo>
                  <a:pt x="155359" y="746324"/>
                  <a:pt x="146010" y="747882"/>
                  <a:pt x="138220" y="743208"/>
                </a:cubicBezTo>
                <a:cubicBezTo>
                  <a:pt x="131988" y="738534"/>
                  <a:pt x="124197" y="736976"/>
                  <a:pt x="114848" y="732301"/>
                </a:cubicBezTo>
                <a:cubicBezTo>
                  <a:pt x="100826" y="724511"/>
                  <a:pt x="89919" y="747882"/>
                  <a:pt x="79013" y="735418"/>
                </a:cubicBezTo>
                <a:cubicBezTo>
                  <a:pt x="69664" y="726069"/>
                  <a:pt x="77455" y="713604"/>
                  <a:pt x="79013" y="702698"/>
                </a:cubicBezTo>
                <a:cubicBezTo>
                  <a:pt x="80570" y="688675"/>
                  <a:pt x="91477" y="674652"/>
                  <a:pt x="89919" y="665304"/>
                </a:cubicBezTo>
                <a:cubicBezTo>
                  <a:pt x="86803" y="652839"/>
                  <a:pt x="79013" y="684001"/>
                  <a:pt x="64989" y="684001"/>
                </a:cubicBezTo>
                <a:cubicBezTo>
                  <a:pt x="57199" y="684001"/>
                  <a:pt x="46293" y="699582"/>
                  <a:pt x="40060" y="696465"/>
                </a:cubicBezTo>
                <a:cubicBezTo>
                  <a:pt x="30712" y="691791"/>
                  <a:pt x="32270" y="671536"/>
                  <a:pt x="24479" y="662187"/>
                </a:cubicBezTo>
                <a:cubicBezTo>
                  <a:pt x="18247" y="654397"/>
                  <a:pt x="13573" y="669978"/>
                  <a:pt x="13573" y="657513"/>
                </a:cubicBezTo>
                <a:cubicBezTo>
                  <a:pt x="13573" y="648165"/>
                  <a:pt x="4224" y="645048"/>
                  <a:pt x="1108" y="638816"/>
                </a:cubicBezTo>
                <a:cubicBezTo>
                  <a:pt x="-5125" y="624793"/>
                  <a:pt x="16689" y="618561"/>
                  <a:pt x="22922" y="607654"/>
                </a:cubicBezTo>
                <a:cubicBezTo>
                  <a:pt x="27596" y="599864"/>
                  <a:pt x="30712" y="587399"/>
                  <a:pt x="19805" y="582725"/>
                </a:cubicBezTo>
                <a:cubicBezTo>
                  <a:pt x="10456" y="578051"/>
                  <a:pt x="21363" y="562470"/>
                  <a:pt x="30712" y="554679"/>
                </a:cubicBezTo>
                <a:cubicBezTo>
                  <a:pt x="38503" y="548447"/>
                  <a:pt x="44734" y="545331"/>
                  <a:pt x="50967" y="535982"/>
                </a:cubicBezTo>
                <a:cubicBezTo>
                  <a:pt x="57199" y="526634"/>
                  <a:pt x="58758" y="512611"/>
                  <a:pt x="52525" y="503262"/>
                </a:cubicBezTo>
                <a:cubicBezTo>
                  <a:pt x="46293" y="493914"/>
                  <a:pt x="33828" y="486123"/>
                  <a:pt x="22922" y="483007"/>
                </a:cubicBezTo>
                <a:cubicBezTo>
                  <a:pt x="15131" y="479891"/>
                  <a:pt x="-5125" y="465868"/>
                  <a:pt x="10456" y="461194"/>
                </a:cubicBezTo>
                <a:cubicBezTo>
                  <a:pt x="24479" y="456520"/>
                  <a:pt x="26037" y="442497"/>
                  <a:pt x="19805" y="431590"/>
                </a:cubicBezTo>
                <a:cubicBezTo>
                  <a:pt x="12015" y="420684"/>
                  <a:pt x="19805" y="409777"/>
                  <a:pt x="27596" y="401987"/>
                </a:cubicBezTo>
                <a:cubicBezTo>
                  <a:pt x="33828" y="394196"/>
                  <a:pt x="32270" y="380174"/>
                  <a:pt x="44734" y="375499"/>
                </a:cubicBezTo>
                <a:cubicBezTo>
                  <a:pt x="55641" y="372383"/>
                  <a:pt x="57199" y="358360"/>
                  <a:pt x="69664" y="353686"/>
                </a:cubicBezTo>
                <a:cubicBezTo>
                  <a:pt x="77455" y="350570"/>
                  <a:pt x="82129" y="339663"/>
                  <a:pt x="86803" y="331873"/>
                </a:cubicBezTo>
                <a:cubicBezTo>
                  <a:pt x="93036" y="322524"/>
                  <a:pt x="80570" y="310060"/>
                  <a:pt x="82129" y="299153"/>
                </a:cubicBezTo>
                <a:cubicBezTo>
                  <a:pt x="83687" y="288246"/>
                  <a:pt x="88361" y="278898"/>
                  <a:pt x="77455" y="269549"/>
                </a:cubicBezTo>
                <a:cubicBezTo>
                  <a:pt x="68106" y="261759"/>
                  <a:pt x="75896" y="249294"/>
                  <a:pt x="88361" y="246178"/>
                </a:cubicBezTo>
                <a:cubicBezTo>
                  <a:pt x="100826" y="243062"/>
                  <a:pt x="103942" y="227481"/>
                  <a:pt x="99267" y="213458"/>
                </a:cubicBezTo>
                <a:cubicBezTo>
                  <a:pt x="96151" y="204110"/>
                  <a:pt x="91477" y="185413"/>
                  <a:pt x="99267" y="180738"/>
                </a:cubicBezTo>
                <a:cubicBezTo>
                  <a:pt x="110174" y="176064"/>
                  <a:pt x="116407" y="165157"/>
                  <a:pt x="125755" y="157367"/>
                </a:cubicBezTo>
                <a:cubicBezTo>
                  <a:pt x="136662" y="149576"/>
                  <a:pt x="135103" y="137112"/>
                  <a:pt x="136662" y="124647"/>
                </a:cubicBezTo>
                <a:cubicBezTo>
                  <a:pt x="138220" y="115299"/>
                  <a:pt x="153801" y="126205"/>
                  <a:pt x="163150" y="126205"/>
                </a:cubicBezTo>
                <a:cubicBezTo>
                  <a:pt x="177172" y="124647"/>
                  <a:pt x="167824" y="107508"/>
                  <a:pt x="174056" y="101276"/>
                </a:cubicBezTo>
                <a:cubicBezTo>
                  <a:pt x="183405" y="93485"/>
                  <a:pt x="191195" y="102834"/>
                  <a:pt x="198986" y="109066"/>
                </a:cubicBezTo>
                <a:cubicBezTo>
                  <a:pt x="211450" y="118415"/>
                  <a:pt x="216124" y="91927"/>
                  <a:pt x="225473" y="87253"/>
                </a:cubicBezTo>
                <a:cubicBezTo>
                  <a:pt x="237938" y="79462"/>
                  <a:pt x="231705" y="66998"/>
                  <a:pt x="237938" y="56091"/>
                </a:cubicBezTo>
                <a:cubicBezTo>
                  <a:pt x="244169" y="45185"/>
                  <a:pt x="245728" y="59207"/>
                  <a:pt x="250402" y="62324"/>
                </a:cubicBezTo>
                <a:cubicBezTo>
                  <a:pt x="256635" y="66998"/>
                  <a:pt x="278448" y="70114"/>
                  <a:pt x="286238" y="65440"/>
                </a:cubicBezTo>
                <a:cubicBezTo>
                  <a:pt x="294029" y="60765"/>
                  <a:pt x="286238" y="10907"/>
                  <a:pt x="283122" y="0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995924E4-F234-67E0-F1E6-0B8D5375C27E}"/>
              </a:ext>
            </a:extLst>
          </p:cNvPr>
          <p:cNvSpPr/>
          <p:nvPr userDrawn="1"/>
        </p:nvSpPr>
        <p:spPr>
          <a:xfrm>
            <a:off x="9838930" y="4199245"/>
            <a:ext cx="833139" cy="494088"/>
          </a:xfrm>
          <a:custGeom>
            <a:avLst/>
            <a:gdLst>
              <a:gd name="connsiteX0" fmla="*/ 0 w 833139"/>
              <a:gd name="connsiteY0" fmla="*/ 486123 h 494088"/>
              <a:gd name="connsiteX1" fmla="*/ 7790 w 833139"/>
              <a:gd name="connsiteY1" fmla="*/ 492356 h 494088"/>
              <a:gd name="connsiteX2" fmla="*/ 18697 w 833139"/>
              <a:gd name="connsiteY2" fmla="*/ 462752 h 494088"/>
              <a:gd name="connsiteX3" fmla="*/ 43626 w 833139"/>
              <a:gd name="connsiteY3" fmla="*/ 450288 h 494088"/>
              <a:gd name="connsiteX4" fmla="*/ 73230 w 833139"/>
              <a:gd name="connsiteY4" fmla="*/ 439381 h 494088"/>
              <a:gd name="connsiteX5" fmla="*/ 109066 w 833139"/>
              <a:gd name="connsiteY5" fmla="*/ 437823 h 494088"/>
              <a:gd name="connsiteX6" fmla="*/ 144902 w 833139"/>
              <a:gd name="connsiteY6" fmla="*/ 436265 h 494088"/>
              <a:gd name="connsiteX7" fmla="*/ 168273 w 833139"/>
              <a:gd name="connsiteY7" fmla="*/ 401987 h 494088"/>
              <a:gd name="connsiteX8" fmla="*/ 199435 w 833139"/>
              <a:gd name="connsiteY8" fmla="*/ 366151 h 494088"/>
              <a:gd name="connsiteX9" fmla="*/ 208784 w 833139"/>
              <a:gd name="connsiteY9" fmla="*/ 338105 h 494088"/>
              <a:gd name="connsiteX10" fmla="*/ 188529 w 833139"/>
              <a:gd name="connsiteY10" fmla="*/ 296037 h 494088"/>
              <a:gd name="connsiteX11" fmla="*/ 207226 w 833139"/>
              <a:gd name="connsiteY11" fmla="*/ 261759 h 494088"/>
              <a:gd name="connsiteX12" fmla="*/ 224365 w 833139"/>
              <a:gd name="connsiteY12" fmla="*/ 244620 h 494088"/>
              <a:gd name="connsiteX13" fmla="*/ 232156 w 833139"/>
              <a:gd name="connsiteY13" fmla="*/ 274224 h 494088"/>
              <a:gd name="connsiteX14" fmla="*/ 244620 w 833139"/>
              <a:gd name="connsiteY14" fmla="*/ 294479 h 494088"/>
              <a:gd name="connsiteX15" fmla="*/ 282015 w 833139"/>
              <a:gd name="connsiteY15" fmla="*/ 294479 h 494088"/>
              <a:gd name="connsiteX16" fmla="*/ 313176 w 833139"/>
              <a:gd name="connsiteY16" fmla="*/ 297595 h 494088"/>
              <a:gd name="connsiteX17" fmla="*/ 344338 w 833139"/>
              <a:gd name="connsiteY17" fmla="*/ 319408 h 494088"/>
              <a:gd name="connsiteX18" fmla="*/ 364593 w 833139"/>
              <a:gd name="connsiteY18" fmla="*/ 316292 h 494088"/>
              <a:gd name="connsiteX19" fmla="*/ 391081 w 833139"/>
              <a:gd name="connsiteY19" fmla="*/ 280456 h 494088"/>
              <a:gd name="connsiteX20" fmla="*/ 381732 w 833139"/>
              <a:gd name="connsiteY20" fmla="*/ 260201 h 494088"/>
              <a:gd name="connsiteX21" fmla="*/ 391081 w 833139"/>
              <a:gd name="connsiteY21" fmla="*/ 253968 h 494088"/>
              <a:gd name="connsiteX22" fmla="*/ 425358 w 833139"/>
              <a:gd name="connsiteY22" fmla="*/ 247736 h 494088"/>
              <a:gd name="connsiteX23" fmla="*/ 472101 w 833139"/>
              <a:gd name="connsiteY23" fmla="*/ 244620 h 494088"/>
              <a:gd name="connsiteX24" fmla="*/ 498588 w 833139"/>
              <a:gd name="connsiteY24" fmla="*/ 252410 h 494088"/>
              <a:gd name="connsiteX25" fmla="*/ 526634 w 833139"/>
              <a:gd name="connsiteY25" fmla="*/ 238388 h 494088"/>
              <a:gd name="connsiteX26" fmla="*/ 521960 w 833139"/>
              <a:gd name="connsiteY26" fmla="*/ 191645 h 494088"/>
              <a:gd name="connsiteX27" fmla="*/ 534424 w 833139"/>
              <a:gd name="connsiteY27" fmla="*/ 163599 h 494088"/>
              <a:gd name="connsiteX28" fmla="*/ 562470 w 833139"/>
              <a:gd name="connsiteY28" fmla="*/ 166715 h 494088"/>
              <a:gd name="connsiteX29" fmla="*/ 576493 w 833139"/>
              <a:gd name="connsiteY29" fmla="*/ 141786 h 494088"/>
              <a:gd name="connsiteX30" fmla="*/ 606097 w 833139"/>
              <a:gd name="connsiteY30" fmla="*/ 163599 h 494088"/>
              <a:gd name="connsiteX31" fmla="*/ 627909 w 833139"/>
              <a:gd name="connsiteY31" fmla="*/ 182296 h 494088"/>
              <a:gd name="connsiteX32" fmla="*/ 669978 w 833139"/>
              <a:gd name="connsiteY32" fmla="*/ 176064 h 494088"/>
              <a:gd name="connsiteX33" fmla="*/ 691792 w 833139"/>
              <a:gd name="connsiteY33" fmla="*/ 130880 h 494088"/>
              <a:gd name="connsiteX34" fmla="*/ 688675 w 833139"/>
              <a:gd name="connsiteY34" fmla="*/ 95043 h 494088"/>
              <a:gd name="connsiteX35" fmla="*/ 708930 w 833139"/>
              <a:gd name="connsiteY35" fmla="*/ 90369 h 494088"/>
              <a:gd name="connsiteX36" fmla="*/ 716721 w 833139"/>
              <a:gd name="connsiteY36" fmla="*/ 71672 h 494088"/>
              <a:gd name="connsiteX37" fmla="*/ 732301 w 833139"/>
              <a:gd name="connsiteY37" fmla="*/ 68556 h 494088"/>
              <a:gd name="connsiteX38" fmla="*/ 747882 w 833139"/>
              <a:gd name="connsiteY38" fmla="*/ 48301 h 494088"/>
              <a:gd name="connsiteX39" fmla="*/ 747882 w 833139"/>
              <a:gd name="connsiteY39" fmla="*/ 29604 h 494088"/>
              <a:gd name="connsiteX40" fmla="*/ 779044 w 833139"/>
              <a:gd name="connsiteY40" fmla="*/ 45185 h 494088"/>
              <a:gd name="connsiteX41" fmla="*/ 816439 w 833139"/>
              <a:gd name="connsiteY41" fmla="*/ 45185 h 494088"/>
              <a:gd name="connsiteX42" fmla="*/ 832019 w 833139"/>
              <a:gd name="connsiteY42" fmla="*/ 0 h 4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33139" h="494088">
                <a:moveTo>
                  <a:pt x="0" y="486123"/>
                </a:moveTo>
                <a:cubicBezTo>
                  <a:pt x="0" y="492356"/>
                  <a:pt x="4674" y="490798"/>
                  <a:pt x="7790" y="492356"/>
                </a:cubicBezTo>
                <a:cubicBezTo>
                  <a:pt x="26488" y="501704"/>
                  <a:pt x="17140" y="470543"/>
                  <a:pt x="18697" y="462752"/>
                </a:cubicBezTo>
                <a:cubicBezTo>
                  <a:pt x="20255" y="456520"/>
                  <a:pt x="37394" y="442497"/>
                  <a:pt x="43626" y="450288"/>
                </a:cubicBezTo>
                <a:cubicBezTo>
                  <a:pt x="60766" y="467426"/>
                  <a:pt x="59207" y="434707"/>
                  <a:pt x="73230" y="439381"/>
                </a:cubicBezTo>
                <a:cubicBezTo>
                  <a:pt x="87254" y="444055"/>
                  <a:pt x="98159" y="434707"/>
                  <a:pt x="109066" y="437823"/>
                </a:cubicBezTo>
                <a:cubicBezTo>
                  <a:pt x="121531" y="440939"/>
                  <a:pt x="138670" y="448729"/>
                  <a:pt x="144902" y="436265"/>
                </a:cubicBezTo>
                <a:cubicBezTo>
                  <a:pt x="151135" y="423800"/>
                  <a:pt x="169832" y="414452"/>
                  <a:pt x="168273" y="401987"/>
                </a:cubicBezTo>
                <a:cubicBezTo>
                  <a:pt x="166716" y="380174"/>
                  <a:pt x="186971" y="375499"/>
                  <a:pt x="199435" y="366151"/>
                </a:cubicBezTo>
                <a:cubicBezTo>
                  <a:pt x="208784" y="358360"/>
                  <a:pt x="219691" y="344338"/>
                  <a:pt x="208784" y="338105"/>
                </a:cubicBezTo>
                <a:cubicBezTo>
                  <a:pt x="191645" y="328757"/>
                  <a:pt x="194761" y="311618"/>
                  <a:pt x="188529" y="296037"/>
                </a:cubicBezTo>
                <a:cubicBezTo>
                  <a:pt x="183854" y="282014"/>
                  <a:pt x="202551" y="272665"/>
                  <a:pt x="207226" y="261759"/>
                </a:cubicBezTo>
                <a:cubicBezTo>
                  <a:pt x="210342" y="252410"/>
                  <a:pt x="213458" y="249294"/>
                  <a:pt x="224365" y="244620"/>
                </a:cubicBezTo>
                <a:cubicBezTo>
                  <a:pt x="246178" y="236829"/>
                  <a:pt x="238387" y="263317"/>
                  <a:pt x="232156" y="274224"/>
                </a:cubicBezTo>
                <a:cubicBezTo>
                  <a:pt x="224365" y="286688"/>
                  <a:pt x="238387" y="305385"/>
                  <a:pt x="244620" y="294479"/>
                </a:cubicBezTo>
                <a:cubicBezTo>
                  <a:pt x="253968" y="280456"/>
                  <a:pt x="272665" y="286688"/>
                  <a:pt x="282015" y="294479"/>
                </a:cubicBezTo>
                <a:cubicBezTo>
                  <a:pt x="292920" y="305385"/>
                  <a:pt x="300711" y="285130"/>
                  <a:pt x="313176" y="297595"/>
                </a:cubicBezTo>
                <a:cubicBezTo>
                  <a:pt x="322524" y="305385"/>
                  <a:pt x="345896" y="306943"/>
                  <a:pt x="344338" y="319408"/>
                </a:cubicBezTo>
                <a:cubicBezTo>
                  <a:pt x="342779" y="342779"/>
                  <a:pt x="358360" y="327198"/>
                  <a:pt x="364593" y="316292"/>
                </a:cubicBezTo>
                <a:cubicBezTo>
                  <a:pt x="372383" y="303827"/>
                  <a:pt x="389522" y="291362"/>
                  <a:pt x="391081" y="280456"/>
                </a:cubicBezTo>
                <a:cubicBezTo>
                  <a:pt x="391081" y="274224"/>
                  <a:pt x="389522" y="263317"/>
                  <a:pt x="381732" y="260201"/>
                </a:cubicBezTo>
                <a:cubicBezTo>
                  <a:pt x="367709" y="253968"/>
                  <a:pt x="384848" y="247736"/>
                  <a:pt x="391081" y="253968"/>
                </a:cubicBezTo>
                <a:cubicBezTo>
                  <a:pt x="405103" y="267991"/>
                  <a:pt x="411336" y="249294"/>
                  <a:pt x="425358" y="247736"/>
                </a:cubicBezTo>
                <a:cubicBezTo>
                  <a:pt x="440939" y="246178"/>
                  <a:pt x="468985" y="232155"/>
                  <a:pt x="472101" y="244620"/>
                </a:cubicBezTo>
                <a:cubicBezTo>
                  <a:pt x="476776" y="263317"/>
                  <a:pt x="489240" y="250852"/>
                  <a:pt x="498588" y="252410"/>
                </a:cubicBezTo>
                <a:cubicBezTo>
                  <a:pt x="512611" y="255527"/>
                  <a:pt x="517285" y="247736"/>
                  <a:pt x="526634" y="238388"/>
                </a:cubicBezTo>
                <a:cubicBezTo>
                  <a:pt x="543773" y="222807"/>
                  <a:pt x="535983" y="202551"/>
                  <a:pt x="521960" y="191645"/>
                </a:cubicBezTo>
                <a:cubicBezTo>
                  <a:pt x="503262" y="177622"/>
                  <a:pt x="523518" y="158925"/>
                  <a:pt x="534424" y="163599"/>
                </a:cubicBezTo>
                <a:cubicBezTo>
                  <a:pt x="542214" y="166715"/>
                  <a:pt x="570261" y="182296"/>
                  <a:pt x="562470" y="166715"/>
                </a:cubicBezTo>
                <a:cubicBezTo>
                  <a:pt x="556238" y="152693"/>
                  <a:pt x="562470" y="132437"/>
                  <a:pt x="576493" y="141786"/>
                </a:cubicBezTo>
                <a:cubicBezTo>
                  <a:pt x="585842" y="148018"/>
                  <a:pt x="609213" y="149577"/>
                  <a:pt x="606097" y="163599"/>
                </a:cubicBezTo>
                <a:cubicBezTo>
                  <a:pt x="602980" y="180738"/>
                  <a:pt x="618561" y="177622"/>
                  <a:pt x="627909" y="182296"/>
                </a:cubicBezTo>
                <a:cubicBezTo>
                  <a:pt x="645049" y="191645"/>
                  <a:pt x="654397" y="177622"/>
                  <a:pt x="669978" y="176064"/>
                </a:cubicBezTo>
                <a:cubicBezTo>
                  <a:pt x="690233" y="174506"/>
                  <a:pt x="676211" y="138670"/>
                  <a:pt x="691792" y="130880"/>
                </a:cubicBezTo>
                <a:cubicBezTo>
                  <a:pt x="715163" y="118415"/>
                  <a:pt x="684001" y="99718"/>
                  <a:pt x="688675" y="95043"/>
                </a:cubicBezTo>
                <a:cubicBezTo>
                  <a:pt x="691792" y="91927"/>
                  <a:pt x="702698" y="93485"/>
                  <a:pt x="708930" y="90369"/>
                </a:cubicBezTo>
                <a:cubicBezTo>
                  <a:pt x="715163" y="87253"/>
                  <a:pt x="713604" y="76346"/>
                  <a:pt x="716721" y="71672"/>
                </a:cubicBezTo>
                <a:cubicBezTo>
                  <a:pt x="718279" y="68556"/>
                  <a:pt x="727627" y="70114"/>
                  <a:pt x="732301" y="68556"/>
                </a:cubicBezTo>
                <a:cubicBezTo>
                  <a:pt x="746325" y="66998"/>
                  <a:pt x="746325" y="60766"/>
                  <a:pt x="747882" y="48301"/>
                </a:cubicBezTo>
                <a:cubicBezTo>
                  <a:pt x="747882" y="43627"/>
                  <a:pt x="744766" y="37394"/>
                  <a:pt x="747882" y="29604"/>
                </a:cubicBezTo>
                <a:cubicBezTo>
                  <a:pt x="758789" y="7790"/>
                  <a:pt x="766580" y="42068"/>
                  <a:pt x="779044" y="45185"/>
                </a:cubicBezTo>
                <a:cubicBezTo>
                  <a:pt x="789951" y="48301"/>
                  <a:pt x="816439" y="56091"/>
                  <a:pt x="816439" y="45185"/>
                </a:cubicBezTo>
                <a:cubicBezTo>
                  <a:pt x="816439" y="24930"/>
                  <a:pt x="838251" y="20255"/>
                  <a:pt x="832019" y="0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E8AA0E76-5A35-E587-210C-47C2656BB810}"/>
              </a:ext>
            </a:extLst>
          </p:cNvPr>
          <p:cNvSpPr/>
          <p:nvPr userDrawn="1"/>
        </p:nvSpPr>
        <p:spPr>
          <a:xfrm>
            <a:off x="9798066" y="4688485"/>
            <a:ext cx="512965" cy="585840"/>
          </a:xfrm>
          <a:custGeom>
            <a:avLst/>
            <a:gdLst>
              <a:gd name="connsiteX0" fmla="*/ 39307 w 512965"/>
              <a:gd name="connsiteY0" fmla="*/ 0 h 585840"/>
              <a:gd name="connsiteX1" fmla="*/ 22167 w 512965"/>
              <a:gd name="connsiteY1" fmla="*/ 29604 h 585840"/>
              <a:gd name="connsiteX2" fmla="*/ 15936 w 512965"/>
              <a:gd name="connsiteY2" fmla="*/ 56091 h 585840"/>
              <a:gd name="connsiteX3" fmla="*/ 23726 w 512965"/>
              <a:gd name="connsiteY3" fmla="*/ 84137 h 585840"/>
              <a:gd name="connsiteX4" fmla="*/ 25284 w 512965"/>
              <a:gd name="connsiteY4" fmla="*/ 112182 h 585840"/>
              <a:gd name="connsiteX5" fmla="*/ 42423 w 512965"/>
              <a:gd name="connsiteY5" fmla="*/ 137112 h 585840"/>
              <a:gd name="connsiteX6" fmla="*/ 34633 w 512965"/>
              <a:gd name="connsiteY6" fmla="*/ 165157 h 585840"/>
              <a:gd name="connsiteX7" fmla="*/ 47097 w 512965"/>
              <a:gd name="connsiteY7" fmla="*/ 166715 h 585840"/>
              <a:gd name="connsiteX8" fmla="*/ 73585 w 512965"/>
              <a:gd name="connsiteY8" fmla="*/ 165157 h 585840"/>
              <a:gd name="connsiteX9" fmla="*/ 93840 w 512965"/>
              <a:gd name="connsiteY9" fmla="*/ 163599 h 585840"/>
              <a:gd name="connsiteX10" fmla="*/ 87607 w 512965"/>
              <a:gd name="connsiteY10" fmla="*/ 191645 h 585840"/>
              <a:gd name="connsiteX11" fmla="*/ 68910 w 512965"/>
              <a:gd name="connsiteY11" fmla="*/ 232155 h 585840"/>
              <a:gd name="connsiteX12" fmla="*/ 42423 w 512965"/>
              <a:gd name="connsiteY12" fmla="*/ 238387 h 585840"/>
              <a:gd name="connsiteX13" fmla="*/ 25284 w 512965"/>
              <a:gd name="connsiteY13" fmla="*/ 263317 h 585840"/>
              <a:gd name="connsiteX14" fmla="*/ 20610 w 512965"/>
              <a:gd name="connsiteY14" fmla="*/ 291362 h 585840"/>
              <a:gd name="connsiteX15" fmla="*/ 1912 w 512965"/>
              <a:gd name="connsiteY15" fmla="*/ 310059 h 585840"/>
              <a:gd name="connsiteX16" fmla="*/ 6586 w 512965"/>
              <a:gd name="connsiteY16" fmla="*/ 338105 h 585840"/>
              <a:gd name="connsiteX17" fmla="*/ 34633 w 512965"/>
              <a:gd name="connsiteY17" fmla="*/ 338105 h 585840"/>
              <a:gd name="connsiteX18" fmla="*/ 64236 w 512965"/>
              <a:gd name="connsiteY18" fmla="*/ 324082 h 585840"/>
              <a:gd name="connsiteX19" fmla="*/ 95398 w 512965"/>
              <a:gd name="connsiteY19" fmla="*/ 308501 h 585840"/>
              <a:gd name="connsiteX20" fmla="*/ 114095 w 512965"/>
              <a:gd name="connsiteY20" fmla="*/ 320966 h 585840"/>
              <a:gd name="connsiteX21" fmla="*/ 129676 w 512965"/>
              <a:gd name="connsiteY21" fmla="*/ 345896 h 585840"/>
              <a:gd name="connsiteX22" fmla="*/ 120328 w 512965"/>
              <a:gd name="connsiteY22" fmla="*/ 378615 h 585840"/>
              <a:gd name="connsiteX23" fmla="*/ 123443 w 512965"/>
              <a:gd name="connsiteY23" fmla="*/ 403545 h 585840"/>
              <a:gd name="connsiteX24" fmla="*/ 143699 w 512965"/>
              <a:gd name="connsiteY24" fmla="*/ 395754 h 585840"/>
              <a:gd name="connsiteX25" fmla="*/ 168628 w 512965"/>
              <a:gd name="connsiteY25" fmla="*/ 405103 h 585840"/>
              <a:gd name="connsiteX26" fmla="*/ 182651 w 512965"/>
              <a:gd name="connsiteY26" fmla="*/ 428474 h 585840"/>
              <a:gd name="connsiteX27" fmla="*/ 204464 w 512965"/>
              <a:gd name="connsiteY27" fmla="*/ 431590 h 585840"/>
              <a:gd name="connsiteX28" fmla="*/ 237184 w 512965"/>
              <a:gd name="connsiteY28" fmla="*/ 437823 h 585840"/>
              <a:gd name="connsiteX29" fmla="*/ 263671 w 512965"/>
              <a:gd name="connsiteY29" fmla="*/ 442497 h 585840"/>
              <a:gd name="connsiteX30" fmla="*/ 273020 w 512965"/>
              <a:gd name="connsiteY30" fmla="*/ 464310 h 585840"/>
              <a:gd name="connsiteX31" fmla="*/ 276136 w 512965"/>
              <a:gd name="connsiteY31" fmla="*/ 492356 h 585840"/>
              <a:gd name="connsiteX32" fmla="*/ 305740 w 512965"/>
              <a:gd name="connsiteY32" fmla="*/ 497030 h 585840"/>
              <a:gd name="connsiteX33" fmla="*/ 322879 w 512965"/>
              <a:gd name="connsiteY33" fmla="*/ 503262 h 585840"/>
              <a:gd name="connsiteX34" fmla="*/ 343134 w 512965"/>
              <a:gd name="connsiteY34" fmla="*/ 523517 h 585840"/>
              <a:gd name="connsiteX35" fmla="*/ 368063 w 512965"/>
              <a:gd name="connsiteY35" fmla="*/ 535982 h 585840"/>
              <a:gd name="connsiteX36" fmla="*/ 391434 w 512965"/>
              <a:gd name="connsiteY36" fmla="*/ 525076 h 585840"/>
              <a:gd name="connsiteX37" fmla="*/ 421038 w 512965"/>
              <a:gd name="connsiteY37" fmla="*/ 528192 h 585840"/>
              <a:gd name="connsiteX38" fmla="*/ 433503 w 512965"/>
              <a:gd name="connsiteY38" fmla="*/ 507937 h 585840"/>
              <a:gd name="connsiteX39" fmla="*/ 447526 w 512965"/>
              <a:gd name="connsiteY39" fmla="*/ 529750 h 585840"/>
              <a:gd name="connsiteX40" fmla="*/ 475572 w 512965"/>
              <a:gd name="connsiteY40" fmla="*/ 537540 h 585840"/>
              <a:gd name="connsiteX41" fmla="*/ 495827 w 512965"/>
              <a:gd name="connsiteY41" fmla="*/ 551563 h 585840"/>
              <a:gd name="connsiteX42" fmla="*/ 512965 w 512965"/>
              <a:gd name="connsiteY42" fmla="*/ 585841 h 58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12965" h="585840">
                <a:moveTo>
                  <a:pt x="39307" y="0"/>
                </a:moveTo>
                <a:cubicBezTo>
                  <a:pt x="31516" y="9348"/>
                  <a:pt x="33074" y="23371"/>
                  <a:pt x="22167" y="29604"/>
                </a:cubicBezTo>
                <a:cubicBezTo>
                  <a:pt x="12819" y="34278"/>
                  <a:pt x="9703" y="46743"/>
                  <a:pt x="15936" y="56091"/>
                </a:cubicBezTo>
                <a:cubicBezTo>
                  <a:pt x="22167" y="63881"/>
                  <a:pt x="28400" y="74788"/>
                  <a:pt x="23726" y="84137"/>
                </a:cubicBezTo>
                <a:cubicBezTo>
                  <a:pt x="19052" y="93485"/>
                  <a:pt x="19052" y="104392"/>
                  <a:pt x="25284" y="112182"/>
                </a:cubicBezTo>
                <a:cubicBezTo>
                  <a:pt x="29958" y="119973"/>
                  <a:pt x="36191" y="129321"/>
                  <a:pt x="42423" y="137112"/>
                </a:cubicBezTo>
                <a:cubicBezTo>
                  <a:pt x="47097" y="144902"/>
                  <a:pt x="34633" y="155809"/>
                  <a:pt x="34633" y="165157"/>
                </a:cubicBezTo>
                <a:cubicBezTo>
                  <a:pt x="34633" y="172948"/>
                  <a:pt x="42423" y="169832"/>
                  <a:pt x="47097" y="166715"/>
                </a:cubicBezTo>
                <a:cubicBezTo>
                  <a:pt x="53329" y="162041"/>
                  <a:pt x="67352" y="171390"/>
                  <a:pt x="73585" y="165157"/>
                </a:cubicBezTo>
                <a:cubicBezTo>
                  <a:pt x="78259" y="157367"/>
                  <a:pt x="90724" y="151134"/>
                  <a:pt x="93840" y="163599"/>
                </a:cubicBezTo>
                <a:cubicBezTo>
                  <a:pt x="96956" y="172948"/>
                  <a:pt x="82933" y="180738"/>
                  <a:pt x="87607" y="191645"/>
                </a:cubicBezTo>
                <a:cubicBezTo>
                  <a:pt x="95398" y="207226"/>
                  <a:pt x="82933" y="225923"/>
                  <a:pt x="68910" y="232155"/>
                </a:cubicBezTo>
                <a:cubicBezTo>
                  <a:pt x="61120" y="236829"/>
                  <a:pt x="51771" y="236829"/>
                  <a:pt x="42423" y="238387"/>
                </a:cubicBezTo>
                <a:cubicBezTo>
                  <a:pt x="31516" y="239945"/>
                  <a:pt x="31516" y="255526"/>
                  <a:pt x="25284" y="263317"/>
                </a:cubicBezTo>
                <a:cubicBezTo>
                  <a:pt x="19052" y="271107"/>
                  <a:pt x="29958" y="286688"/>
                  <a:pt x="20610" y="291362"/>
                </a:cubicBezTo>
                <a:cubicBezTo>
                  <a:pt x="11262" y="296037"/>
                  <a:pt x="-1204" y="297595"/>
                  <a:pt x="1912" y="310059"/>
                </a:cubicBezTo>
                <a:cubicBezTo>
                  <a:pt x="3471" y="319408"/>
                  <a:pt x="-5878" y="336547"/>
                  <a:pt x="6586" y="338105"/>
                </a:cubicBezTo>
                <a:cubicBezTo>
                  <a:pt x="15936" y="339663"/>
                  <a:pt x="26842" y="339663"/>
                  <a:pt x="34633" y="338105"/>
                </a:cubicBezTo>
                <a:cubicBezTo>
                  <a:pt x="45539" y="336547"/>
                  <a:pt x="51771" y="324082"/>
                  <a:pt x="64236" y="324082"/>
                </a:cubicBezTo>
                <a:cubicBezTo>
                  <a:pt x="76700" y="324082"/>
                  <a:pt x="86050" y="314734"/>
                  <a:pt x="95398" y="308501"/>
                </a:cubicBezTo>
                <a:cubicBezTo>
                  <a:pt x="106305" y="300711"/>
                  <a:pt x="114095" y="310059"/>
                  <a:pt x="114095" y="320966"/>
                </a:cubicBezTo>
                <a:cubicBezTo>
                  <a:pt x="114095" y="331873"/>
                  <a:pt x="126559" y="336547"/>
                  <a:pt x="129676" y="345896"/>
                </a:cubicBezTo>
                <a:cubicBezTo>
                  <a:pt x="134350" y="358360"/>
                  <a:pt x="126559" y="369267"/>
                  <a:pt x="120328" y="378615"/>
                </a:cubicBezTo>
                <a:cubicBezTo>
                  <a:pt x="115653" y="386406"/>
                  <a:pt x="110979" y="403545"/>
                  <a:pt x="123443" y="403545"/>
                </a:cubicBezTo>
                <a:cubicBezTo>
                  <a:pt x="131234" y="403545"/>
                  <a:pt x="134350" y="392638"/>
                  <a:pt x="143699" y="395754"/>
                </a:cubicBezTo>
                <a:cubicBezTo>
                  <a:pt x="151489" y="398870"/>
                  <a:pt x="159280" y="405103"/>
                  <a:pt x="168628" y="405103"/>
                </a:cubicBezTo>
                <a:cubicBezTo>
                  <a:pt x="181093" y="405103"/>
                  <a:pt x="182651" y="417567"/>
                  <a:pt x="182651" y="428474"/>
                </a:cubicBezTo>
                <a:cubicBezTo>
                  <a:pt x="182651" y="440939"/>
                  <a:pt x="196673" y="434706"/>
                  <a:pt x="204464" y="431590"/>
                </a:cubicBezTo>
                <a:cubicBezTo>
                  <a:pt x="215371" y="426916"/>
                  <a:pt x="227835" y="442497"/>
                  <a:pt x="237184" y="437823"/>
                </a:cubicBezTo>
                <a:cubicBezTo>
                  <a:pt x="246532" y="431590"/>
                  <a:pt x="255881" y="440939"/>
                  <a:pt x="263671" y="442497"/>
                </a:cubicBezTo>
                <a:cubicBezTo>
                  <a:pt x="273020" y="444055"/>
                  <a:pt x="276136" y="454962"/>
                  <a:pt x="273020" y="464310"/>
                </a:cubicBezTo>
                <a:cubicBezTo>
                  <a:pt x="269904" y="473659"/>
                  <a:pt x="271461" y="484565"/>
                  <a:pt x="276136" y="492356"/>
                </a:cubicBezTo>
                <a:cubicBezTo>
                  <a:pt x="280811" y="501704"/>
                  <a:pt x="296391" y="500146"/>
                  <a:pt x="305740" y="497030"/>
                </a:cubicBezTo>
                <a:cubicBezTo>
                  <a:pt x="313530" y="495472"/>
                  <a:pt x="324437" y="490798"/>
                  <a:pt x="322879" y="503262"/>
                </a:cubicBezTo>
                <a:cubicBezTo>
                  <a:pt x="321320" y="514169"/>
                  <a:pt x="336901" y="517285"/>
                  <a:pt x="343134" y="523517"/>
                </a:cubicBezTo>
                <a:cubicBezTo>
                  <a:pt x="349366" y="529750"/>
                  <a:pt x="358715" y="545331"/>
                  <a:pt x="368063" y="535982"/>
                </a:cubicBezTo>
                <a:cubicBezTo>
                  <a:pt x="374296" y="529750"/>
                  <a:pt x="382086" y="523517"/>
                  <a:pt x="391434" y="525076"/>
                </a:cubicBezTo>
                <a:cubicBezTo>
                  <a:pt x="400784" y="525076"/>
                  <a:pt x="411689" y="531308"/>
                  <a:pt x="421038" y="528192"/>
                </a:cubicBezTo>
                <a:cubicBezTo>
                  <a:pt x="428829" y="525076"/>
                  <a:pt x="424155" y="509495"/>
                  <a:pt x="433503" y="507937"/>
                </a:cubicBezTo>
                <a:cubicBezTo>
                  <a:pt x="444410" y="506379"/>
                  <a:pt x="439736" y="525076"/>
                  <a:pt x="447526" y="529750"/>
                </a:cubicBezTo>
                <a:cubicBezTo>
                  <a:pt x="455317" y="534424"/>
                  <a:pt x="466222" y="531308"/>
                  <a:pt x="475572" y="537540"/>
                </a:cubicBezTo>
                <a:cubicBezTo>
                  <a:pt x="481803" y="542214"/>
                  <a:pt x="494269" y="542214"/>
                  <a:pt x="495827" y="551563"/>
                </a:cubicBezTo>
                <a:cubicBezTo>
                  <a:pt x="497384" y="562470"/>
                  <a:pt x="512965" y="574934"/>
                  <a:pt x="512965" y="585841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7793711F-5B88-0D1C-51AE-6B0411B8F2B1}"/>
              </a:ext>
            </a:extLst>
          </p:cNvPr>
          <p:cNvSpPr/>
          <p:nvPr userDrawn="1"/>
        </p:nvSpPr>
        <p:spPr>
          <a:xfrm>
            <a:off x="8971076" y="4088621"/>
            <a:ext cx="448729" cy="102833"/>
          </a:xfrm>
          <a:custGeom>
            <a:avLst/>
            <a:gdLst>
              <a:gd name="connsiteX0" fmla="*/ 448730 w 448729"/>
              <a:gd name="connsiteY0" fmla="*/ 56091 h 102833"/>
              <a:gd name="connsiteX1" fmla="*/ 417568 w 448729"/>
              <a:gd name="connsiteY1" fmla="*/ 51417 h 102833"/>
              <a:gd name="connsiteX2" fmla="*/ 391080 w 448729"/>
              <a:gd name="connsiteY2" fmla="*/ 38952 h 102833"/>
              <a:gd name="connsiteX3" fmla="*/ 363035 w 448729"/>
              <a:gd name="connsiteY3" fmla="*/ 28045 h 102833"/>
              <a:gd name="connsiteX4" fmla="*/ 352128 w 448729"/>
              <a:gd name="connsiteY4" fmla="*/ 18697 h 102833"/>
              <a:gd name="connsiteX5" fmla="*/ 336547 w 448729"/>
              <a:gd name="connsiteY5" fmla="*/ 14023 h 102833"/>
              <a:gd name="connsiteX6" fmla="*/ 314734 w 448729"/>
              <a:gd name="connsiteY6" fmla="*/ 12465 h 102833"/>
              <a:gd name="connsiteX7" fmla="*/ 296036 w 448729"/>
              <a:gd name="connsiteY7" fmla="*/ 9348 h 102833"/>
              <a:gd name="connsiteX8" fmla="*/ 280455 w 448729"/>
              <a:gd name="connsiteY8" fmla="*/ 21813 h 102833"/>
              <a:gd name="connsiteX9" fmla="*/ 267991 w 448729"/>
              <a:gd name="connsiteY9" fmla="*/ 12465 h 102833"/>
              <a:gd name="connsiteX10" fmla="*/ 250852 w 448729"/>
              <a:gd name="connsiteY10" fmla="*/ 0 h 102833"/>
              <a:gd name="connsiteX11" fmla="*/ 241504 w 448729"/>
              <a:gd name="connsiteY11" fmla="*/ 10907 h 102833"/>
              <a:gd name="connsiteX12" fmla="*/ 222806 w 448729"/>
              <a:gd name="connsiteY12" fmla="*/ 17139 h 102833"/>
              <a:gd name="connsiteX13" fmla="*/ 193203 w 448729"/>
              <a:gd name="connsiteY13" fmla="*/ 10907 h 102833"/>
              <a:gd name="connsiteX14" fmla="*/ 174506 w 448729"/>
              <a:gd name="connsiteY14" fmla="*/ 9348 h 102833"/>
              <a:gd name="connsiteX15" fmla="*/ 166715 w 448729"/>
              <a:gd name="connsiteY15" fmla="*/ 24929 h 102833"/>
              <a:gd name="connsiteX16" fmla="*/ 162041 w 448729"/>
              <a:gd name="connsiteY16" fmla="*/ 63881 h 102833"/>
              <a:gd name="connsiteX17" fmla="*/ 133996 w 448729"/>
              <a:gd name="connsiteY17" fmla="*/ 76346 h 102833"/>
              <a:gd name="connsiteX18" fmla="*/ 109066 w 448729"/>
              <a:gd name="connsiteY18" fmla="*/ 68556 h 102833"/>
              <a:gd name="connsiteX19" fmla="*/ 96601 w 448729"/>
              <a:gd name="connsiteY19" fmla="*/ 60765 h 102833"/>
              <a:gd name="connsiteX20" fmla="*/ 79463 w 448729"/>
              <a:gd name="connsiteY20" fmla="*/ 71672 h 102833"/>
              <a:gd name="connsiteX21" fmla="*/ 62324 w 448729"/>
              <a:gd name="connsiteY21" fmla="*/ 77904 h 102833"/>
              <a:gd name="connsiteX22" fmla="*/ 51417 w 448729"/>
              <a:gd name="connsiteY22" fmla="*/ 70114 h 102833"/>
              <a:gd name="connsiteX23" fmla="*/ 37394 w 448729"/>
              <a:gd name="connsiteY23" fmla="*/ 66998 h 102833"/>
              <a:gd name="connsiteX24" fmla="*/ 21813 w 448729"/>
              <a:gd name="connsiteY24" fmla="*/ 71672 h 102833"/>
              <a:gd name="connsiteX25" fmla="*/ 15581 w 448729"/>
              <a:gd name="connsiteY25" fmla="*/ 95043 h 102833"/>
              <a:gd name="connsiteX26" fmla="*/ 1558 w 448729"/>
              <a:gd name="connsiteY26" fmla="*/ 102834 h 102833"/>
              <a:gd name="connsiteX27" fmla="*/ 0 w 448729"/>
              <a:gd name="connsiteY27" fmla="*/ 101276 h 1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8729" h="102833">
                <a:moveTo>
                  <a:pt x="448730" y="56091"/>
                </a:moveTo>
                <a:cubicBezTo>
                  <a:pt x="437823" y="57649"/>
                  <a:pt x="426916" y="57649"/>
                  <a:pt x="417568" y="51417"/>
                </a:cubicBezTo>
                <a:cubicBezTo>
                  <a:pt x="408219" y="46743"/>
                  <a:pt x="400428" y="42068"/>
                  <a:pt x="391080" y="38952"/>
                </a:cubicBezTo>
                <a:cubicBezTo>
                  <a:pt x="383290" y="32720"/>
                  <a:pt x="373941" y="28045"/>
                  <a:pt x="363035" y="28045"/>
                </a:cubicBezTo>
                <a:cubicBezTo>
                  <a:pt x="358360" y="26487"/>
                  <a:pt x="353686" y="23371"/>
                  <a:pt x="352128" y="18697"/>
                </a:cubicBezTo>
                <a:cubicBezTo>
                  <a:pt x="347454" y="15581"/>
                  <a:pt x="341221" y="14023"/>
                  <a:pt x="336547" y="14023"/>
                </a:cubicBezTo>
                <a:cubicBezTo>
                  <a:pt x="330314" y="12465"/>
                  <a:pt x="322524" y="10907"/>
                  <a:pt x="314734" y="12465"/>
                </a:cubicBezTo>
                <a:cubicBezTo>
                  <a:pt x="308502" y="10907"/>
                  <a:pt x="302269" y="7790"/>
                  <a:pt x="296036" y="9348"/>
                </a:cubicBezTo>
                <a:cubicBezTo>
                  <a:pt x="289804" y="12465"/>
                  <a:pt x="288246" y="20255"/>
                  <a:pt x="280455" y="21813"/>
                </a:cubicBezTo>
                <a:cubicBezTo>
                  <a:pt x="274224" y="21813"/>
                  <a:pt x="269550" y="18697"/>
                  <a:pt x="267991" y="12465"/>
                </a:cubicBezTo>
                <a:cubicBezTo>
                  <a:pt x="263317" y="6232"/>
                  <a:pt x="257085" y="3116"/>
                  <a:pt x="250852" y="0"/>
                </a:cubicBezTo>
                <a:cubicBezTo>
                  <a:pt x="246178" y="0"/>
                  <a:pt x="241504" y="4674"/>
                  <a:pt x="241504" y="10907"/>
                </a:cubicBezTo>
                <a:cubicBezTo>
                  <a:pt x="239945" y="18697"/>
                  <a:pt x="229039" y="21813"/>
                  <a:pt x="222806" y="17139"/>
                </a:cubicBezTo>
                <a:cubicBezTo>
                  <a:pt x="213458" y="12465"/>
                  <a:pt x="202551" y="14023"/>
                  <a:pt x="193203" y="10907"/>
                </a:cubicBezTo>
                <a:cubicBezTo>
                  <a:pt x="186971" y="9348"/>
                  <a:pt x="180738" y="7790"/>
                  <a:pt x="174506" y="9348"/>
                </a:cubicBezTo>
                <a:cubicBezTo>
                  <a:pt x="168273" y="12465"/>
                  <a:pt x="166715" y="18697"/>
                  <a:pt x="166715" y="24929"/>
                </a:cubicBezTo>
                <a:cubicBezTo>
                  <a:pt x="165157" y="38952"/>
                  <a:pt x="168273" y="52975"/>
                  <a:pt x="162041" y="63881"/>
                </a:cubicBezTo>
                <a:cubicBezTo>
                  <a:pt x="157367" y="73230"/>
                  <a:pt x="144902" y="77904"/>
                  <a:pt x="133996" y="76346"/>
                </a:cubicBezTo>
                <a:cubicBezTo>
                  <a:pt x="124647" y="76346"/>
                  <a:pt x="115298" y="74788"/>
                  <a:pt x="109066" y="68556"/>
                </a:cubicBezTo>
                <a:cubicBezTo>
                  <a:pt x="105950" y="65440"/>
                  <a:pt x="102834" y="60765"/>
                  <a:pt x="96601" y="60765"/>
                </a:cubicBezTo>
                <a:cubicBezTo>
                  <a:pt x="88811" y="62324"/>
                  <a:pt x="87253" y="71672"/>
                  <a:pt x="79463" y="71672"/>
                </a:cubicBezTo>
                <a:cubicBezTo>
                  <a:pt x="73230" y="71672"/>
                  <a:pt x="66998" y="73230"/>
                  <a:pt x="62324" y="77904"/>
                </a:cubicBezTo>
                <a:cubicBezTo>
                  <a:pt x="57649" y="81021"/>
                  <a:pt x="49859" y="76346"/>
                  <a:pt x="51417" y="70114"/>
                </a:cubicBezTo>
                <a:cubicBezTo>
                  <a:pt x="49859" y="63881"/>
                  <a:pt x="42068" y="62324"/>
                  <a:pt x="37394" y="66998"/>
                </a:cubicBezTo>
                <a:cubicBezTo>
                  <a:pt x="32720" y="68556"/>
                  <a:pt x="26487" y="66998"/>
                  <a:pt x="21813" y="71672"/>
                </a:cubicBezTo>
                <a:cubicBezTo>
                  <a:pt x="17139" y="77904"/>
                  <a:pt x="21813" y="88811"/>
                  <a:pt x="15581" y="95043"/>
                </a:cubicBezTo>
                <a:cubicBezTo>
                  <a:pt x="12465" y="99718"/>
                  <a:pt x="7790" y="102834"/>
                  <a:pt x="1558" y="102834"/>
                </a:cubicBezTo>
                <a:cubicBezTo>
                  <a:pt x="0" y="102834"/>
                  <a:pt x="0" y="102834"/>
                  <a:pt x="0" y="101276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6" name="Volný tvar: obrazec 55">
            <a:extLst>
              <a:ext uri="{FF2B5EF4-FFF2-40B4-BE49-F238E27FC236}">
                <a16:creationId xmlns:a16="http://schemas.microsoft.com/office/drawing/2014/main" id="{3193764C-1F28-5F41-1FE9-59E9FA703771}"/>
              </a:ext>
            </a:extLst>
          </p:cNvPr>
          <p:cNvSpPr/>
          <p:nvPr userDrawn="1"/>
        </p:nvSpPr>
        <p:spPr>
          <a:xfrm>
            <a:off x="8145289" y="4186781"/>
            <a:ext cx="851100" cy="1109358"/>
          </a:xfrm>
          <a:custGeom>
            <a:avLst/>
            <a:gdLst>
              <a:gd name="connsiteX0" fmla="*/ 821112 w 851100"/>
              <a:gd name="connsiteY0" fmla="*/ 0 h 1109358"/>
              <a:gd name="connsiteX1" fmla="*/ 807089 w 851100"/>
              <a:gd name="connsiteY1" fmla="*/ 37394 h 1109358"/>
              <a:gd name="connsiteX2" fmla="*/ 824229 w 851100"/>
              <a:gd name="connsiteY2" fmla="*/ 65440 h 1109358"/>
              <a:gd name="connsiteX3" fmla="*/ 849158 w 851100"/>
              <a:gd name="connsiteY3" fmla="*/ 96602 h 1109358"/>
              <a:gd name="connsiteX4" fmla="*/ 814880 w 851100"/>
              <a:gd name="connsiteY4" fmla="*/ 140228 h 1109358"/>
              <a:gd name="connsiteX5" fmla="*/ 794625 w 851100"/>
              <a:gd name="connsiteY5" fmla="*/ 137112 h 1109358"/>
              <a:gd name="connsiteX6" fmla="*/ 789950 w 851100"/>
              <a:gd name="connsiteY6" fmla="*/ 158925 h 1109358"/>
              <a:gd name="connsiteX7" fmla="*/ 808648 w 851100"/>
              <a:gd name="connsiteY7" fmla="*/ 169832 h 1109358"/>
              <a:gd name="connsiteX8" fmla="*/ 811764 w 851100"/>
              <a:gd name="connsiteY8" fmla="*/ 188529 h 1109358"/>
              <a:gd name="connsiteX9" fmla="*/ 807089 w 851100"/>
              <a:gd name="connsiteY9" fmla="*/ 211900 h 1109358"/>
              <a:gd name="connsiteX10" fmla="*/ 796183 w 851100"/>
              <a:gd name="connsiteY10" fmla="*/ 252410 h 1109358"/>
              <a:gd name="connsiteX11" fmla="*/ 807089 w 851100"/>
              <a:gd name="connsiteY11" fmla="*/ 280456 h 1109358"/>
              <a:gd name="connsiteX12" fmla="*/ 810206 w 851100"/>
              <a:gd name="connsiteY12" fmla="*/ 310060 h 1109358"/>
              <a:gd name="connsiteX13" fmla="*/ 807089 w 851100"/>
              <a:gd name="connsiteY13" fmla="*/ 355244 h 1109358"/>
              <a:gd name="connsiteX14" fmla="*/ 805531 w 851100"/>
              <a:gd name="connsiteY14" fmla="*/ 380174 h 1109358"/>
              <a:gd name="connsiteX15" fmla="*/ 786835 w 851100"/>
              <a:gd name="connsiteY15" fmla="*/ 401987 h 1109358"/>
              <a:gd name="connsiteX16" fmla="*/ 757231 w 851100"/>
              <a:gd name="connsiteY16" fmla="*/ 409777 h 1109358"/>
              <a:gd name="connsiteX17" fmla="*/ 715162 w 851100"/>
              <a:gd name="connsiteY17" fmla="*/ 433149 h 1109358"/>
              <a:gd name="connsiteX18" fmla="*/ 712046 w 851100"/>
              <a:gd name="connsiteY18" fmla="*/ 467426 h 1109358"/>
              <a:gd name="connsiteX19" fmla="*/ 676210 w 851100"/>
              <a:gd name="connsiteY19" fmla="*/ 495472 h 1109358"/>
              <a:gd name="connsiteX20" fmla="*/ 691791 w 851100"/>
              <a:gd name="connsiteY20" fmla="*/ 528192 h 1109358"/>
              <a:gd name="connsiteX21" fmla="*/ 702698 w 851100"/>
              <a:gd name="connsiteY21" fmla="*/ 554679 h 1109358"/>
              <a:gd name="connsiteX22" fmla="*/ 665303 w 851100"/>
              <a:gd name="connsiteY22" fmla="*/ 573376 h 1109358"/>
              <a:gd name="connsiteX23" fmla="*/ 651281 w 851100"/>
              <a:gd name="connsiteY23" fmla="*/ 620119 h 1109358"/>
              <a:gd name="connsiteX24" fmla="*/ 687117 w 851100"/>
              <a:gd name="connsiteY24" fmla="*/ 640374 h 1109358"/>
              <a:gd name="connsiteX25" fmla="*/ 691791 w 851100"/>
              <a:gd name="connsiteY25" fmla="*/ 673094 h 1109358"/>
              <a:gd name="connsiteX26" fmla="*/ 663746 w 851100"/>
              <a:gd name="connsiteY26" fmla="*/ 690233 h 1109358"/>
              <a:gd name="connsiteX27" fmla="*/ 645048 w 851100"/>
              <a:gd name="connsiteY27" fmla="*/ 715163 h 1109358"/>
              <a:gd name="connsiteX28" fmla="*/ 654397 w 851100"/>
              <a:gd name="connsiteY28" fmla="*/ 754115 h 1109358"/>
              <a:gd name="connsiteX29" fmla="*/ 682442 w 851100"/>
              <a:gd name="connsiteY29" fmla="*/ 746324 h 1109358"/>
              <a:gd name="connsiteX30" fmla="*/ 687117 w 851100"/>
              <a:gd name="connsiteY30" fmla="*/ 766580 h 1109358"/>
              <a:gd name="connsiteX31" fmla="*/ 682442 w 851100"/>
              <a:gd name="connsiteY31" fmla="*/ 803974 h 1109358"/>
              <a:gd name="connsiteX32" fmla="*/ 645048 w 851100"/>
              <a:gd name="connsiteY32" fmla="*/ 825787 h 1109358"/>
              <a:gd name="connsiteX33" fmla="*/ 640374 w 851100"/>
              <a:gd name="connsiteY33" fmla="*/ 847600 h 1109358"/>
              <a:gd name="connsiteX34" fmla="*/ 609213 w 851100"/>
              <a:gd name="connsiteY34" fmla="*/ 869413 h 1109358"/>
              <a:gd name="connsiteX35" fmla="*/ 568702 w 851100"/>
              <a:gd name="connsiteY35" fmla="*/ 872529 h 1109358"/>
              <a:gd name="connsiteX36" fmla="*/ 539099 w 851100"/>
              <a:gd name="connsiteY36" fmla="*/ 895901 h 1109358"/>
              <a:gd name="connsiteX37" fmla="*/ 546889 w 851100"/>
              <a:gd name="connsiteY37" fmla="*/ 920830 h 1109358"/>
              <a:gd name="connsiteX38" fmla="*/ 525075 w 851100"/>
              <a:gd name="connsiteY38" fmla="*/ 931737 h 1109358"/>
              <a:gd name="connsiteX39" fmla="*/ 497030 w 851100"/>
              <a:gd name="connsiteY39" fmla="*/ 933295 h 1109358"/>
              <a:gd name="connsiteX40" fmla="*/ 492356 w 851100"/>
              <a:gd name="connsiteY40" fmla="*/ 941085 h 1109358"/>
              <a:gd name="connsiteX41" fmla="*/ 476775 w 851100"/>
              <a:gd name="connsiteY41" fmla="*/ 931737 h 1109358"/>
              <a:gd name="connsiteX42" fmla="*/ 451846 w 851100"/>
              <a:gd name="connsiteY42" fmla="*/ 925504 h 1109358"/>
              <a:gd name="connsiteX43" fmla="*/ 426916 w 851100"/>
              <a:gd name="connsiteY43" fmla="*/ 919272 h 1109358"/>
              <a:gd name="connsiteX44" fmla="*/ 414452 w 851100"/>
              <a:gd name="connsiteY44" fmla="*/ 937969 h 1109358"/>
              <a:gd name="connsiteX45" fmla="*/ 384847 w 851100"/>
              <a:gd name="connsiteY45" fmla="*/ 950434 h 1109358"/>
              <a:gd name="connsiteX46" fmla="*/ 355244 w 851100"/>
              <a:gd name="connsiteY46" fmla="*/ 930179 h 1109358"/>
              <a:gd name="connsiteX47" fmla="*/ 328757 w 851100"/>
              <a:gd name="connsiteY47" fmla="*/ 911482 h 1109358"/>
              <a:gd name="connsiteX48" fmla="*/ 308501 w 851100"/>
              <a:gd name="connsiteY48" fmla="*/ 927062 h 1109358"/>
              <a:gd name="connsiteX49" fmla="*/ 283572 w 851100"/>
              <a:gd name="connsiteY49" fmla="*/ 947318 h 1109358"/>
              <a:gd name="connsiteX50" fmla="*/ 253968 w 851100"/>
              <a:gd name="connsiteY50" fmla="*/ 944201 h 1109358"/>
              <a:gd name="connsiteX51" fmla="*/ 239945 w 851100"/>
              <a:gd name="connsiteY51" fmla="*/ 981595 h 1109358"/>
              <a:gd name="connsiteX52" fmla="*/ 210342 w 851100"/>
              <a:gd name="connsiteY52" fmla="*/ 980038 h 1109358"/>
              <a:gd name="connsiteX53" fmla="*/ 176064 w 851100"/>
              <a:gd name="connsiteY53" fmla="*/ 990944 h 1109358"/>
              <a:gd name="connsiteX54" fmla="*/ 162041 w 851100"/>
              <a:gd name="connsiteY54" fmla="*/ 1012757 h 1109358"/>
              <a:gd name="connsiteX55" fmla="*/ 124647 w 851100"/>
              <a:gd name="connsiteY55" fmla="*/ 1034571 h 1109358"/>
              <a:gd name="connsiteX56" fmla="*/ 102834 w 851100"/>
              <a:gd name="connsiteY56" fmla="*/ 1064174 h 1109358"/>
              <a:gd name="connsiteX57" fmla="*/ 76346 w 851100"/>
              <a:gd name="connsiteY57" fmla="*/ 1078197 h 1109358"/>
              <a:gd name="connsiteX58" fmla="*/ 40510 w 851100"/>
              <a:gd name="connsiteY58" fmla="*/ 1062616 h 1109358"/>
              <a:gd name="connsiteX59" fmla="*/ 7790 w 851100"/>
              <a:gd name="connsiteY59" fmla="*/ 1079755 h 1109358"/>
              <a:gd name="connsiteX60" fmla="*/ 0 w 851100"/>
              <a:gd name="connsiteY60" fmla="*/ 1109359 h 110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51100" h="1109358">
                <a:moveTo>
                  <a:pt x="821112" y="0"/>
                </a:moveTo>
                <a:cubicBezTo>
                  <a:pt x="817996" y="12465"/>
                  <a:pt x="821112" y="31162"/>
                  <a:pt x="807089" y="37394"/>
                </a:cubicBezTo>
                <a:cubicBezTo>
                  <a:pt x="789950" y="45185"/>
                  <a:pt x="810206" y="66998"/>
                  <a:pt x="824229" y="65440"/>
                </a:cubicBezTo>
                <a:cubicBezTo>
                  <a:pt x="839809" y="63882"/>
                  <a:pt x="856948" y="82579"/>
                  <a:pt x="849158" y="96602"/>
                </a:cubicBezTo>
                <a:cubicBezTo>
                  <a:pt x="839809" y="112183"/>
                  <a:pt x="822670" y="123089"/>
                  <a:pt x="814880" y="140228"/>
                </a:cubicBezTo>
                <a:cubicBezTo>
                  <a:pt x="810206" y="152693"/>
                  <a:pt x="800857" y="143344"/>
                  <a:pt x="794625" y="137112"/>
                </a:cubicBezTo>
                <a:cubicBezTo>
                  <a:pt x="782160" y="124647"/>
                  <a:pt x="782160" y="152693"/>
                  <a:pt x="789950" y="158925"/>
                </a:cubicBezTo>
                <a:cubicBezTo>
                  <a:pt x="796183" y="163599"/>
                  <a:pt x="811764" y="155809"/>
                  <a:pt x="808648" y="169832"/>
                </a:cubicBezTo>
                <a:cubicBezTo>
                  <a:pt x="807089" y="177622"/>
                  <a:pt x="825787" y="183854"/>
                  <a:pt x="811764" y="188529"/>
                </a:cubicBezTo>
                <a:cubicBezTo>
                  <a:pt x="799299" y="191645"/>
                  <a:pt x="808648" y="205668"/>
                  <a:pt x="807089" y="211900"/>
                </a:cubicBezTo>
                <a:cubicBezTo>
                  <a:pt x="802415" y="224365"/>
                  <a:pt x="783718" y="238388"/>
                  <a:pt x="796183" y="252410"/>
                </a:cubicBezTo>
                <a:cubicBezTo>
                  <a:pt x="802415" y="260201"/>
                  <a:pt x="791509" y="277340"/>
                  <a:pt x="807089" y="280456"/>
                </a:cubicBezTo>
                <a:cubicBezTo>
                  <a:pt x="821112" y="283572"/>
                  <a:pt x="807089" y="299153"/>
                  <a:pt x="810206" y="310060"/>
                </a:cubicBezTo>
                <a:cubicBezTo>
                  <a:pt x="813322" y="325641"/>
                  <a:pt x="800857" y="341221"/>
                  <a:pt x="807089" y="355244"/>
                </a:cubicBezTo>
                <a:cubicBezTo>
                  <a:pt x="811764" y="364593"/>
                  <a:pt x="802415" y="373941"/>
                  <a:pt x="805531" y="380174"/>
                </a:cubicBezTo>
                <a:cubicBezTo>
                  <a:pt x="810206" y="392638"/>
                  <a:pt x="791509" y="392638"/>
                  <a:pt x="786835" y="401987"/>
                </a:cubicBezTo>
                <a:cubicBezTo>
                  <a:pt x="780602" y="412893"/>
                  <a:pt x="763463" y="394196"/>
                  <a:pt x="757231" y="409777"/>
                </a:cubicBezTo>
                <a:cubicBezTo>
                  <a:pt x="750998" y="425358"/>
                  <a:pt x="729185" y="425358"/>
                  <a:pt x="715162" y="433149"/>
                </a:cubicBezTo>
                <a:cubicBezTo>
                  <a:pt x="704256" y="440939"/>
                  <a:pt x="716721" y="456520"/>
                  <a:pt x="712046" y="467426"/>
                </a:cubicBezTo>
                <a:cubicBezTo>
                  <a:pt x="705814" y="481449"/>
                  <a:pt x="690233" y="490798"/>
                  <a:pt x="676210" y="495472"/>
                </a:cubicBezTo>
                <a:cubicBezTo>
                  <a:pt x="659071" y="501705"/>
                  <a:pt x="674652" y="529750"/>
                  <a:pt x="691791" y="528192"/>
                </a:cubicBezTo>
                <a:cubicBezTo>
                  <a:pt x="702698" y="528192"/>
                  <a:pt x="716721" y="550005"/>
                  <a:pt x="702698" y="554679"/>
                </a:cubicBezTo>
                <a:cubicBezTo>
                  <a:pt x="690233" y="559354"/>
                  <a:pt x="669978" y="554679"/>
                  <a:pt x="665303" y="573376"/>
                </a:cubicBezTo>
                <a:cubicBezTo>
                  <a:pt x="660629" y="588957"/>
                  <a:pt x="651281" y="602980"/>
                  <a:pt x="651281" y="620119"/>
                </a:cubicBezTo>
                <a:cubicBezTo>
                  <a:pt x="652839" y="638816"/>
                  <a:pt x="676210" y="632584"/>
                  <a:pt x="687117" y="640374"/>
                </a:cubicBezTo>
                <a:cubicBezTo>
                  <a:pt x="699581" y="649723"/>
                  <a:pt x="688675" y="662187"/>
                  <a:pt x="691791" y="673094"/>
                </a:cubicBezTo>
                <a:cubicBezTo>
                  <a:pt x="696465" y="687117"/>
                  <a:pt x="674652" y="690233"/>
                  <a:pt x="663746" y="690233"/>
                </a:cubicBezTo>
                <a:cubicBezTo>
                  <a:pt x="652839" y="690233"/>
                  <a:pt x="641932" y="702698"/>
                  <a:pt x="645048" y="715163"/>
                </a:cubicBezTo>
                <a:cubicBezTo>
                  <a:pt x="648165" y="727627"/>
                  <a:pt x="655955" y="740092"/>
                  <a:pt x="654397" y="754115"/>
                </a:cubicBezTo>
                <a:cubicBezTo>
                  <a:pt x="652839" y="766580"/>
                  <a:pt x="679327" y="733860"/>
                  <a:pt x="682442" y="746324"/>
                </a:cubicBezTo>
                <a:cubicBezTo>
                  <a:pt x="684001" y="752557"/>
                  <a:pt x="673094" y="761905"/>
                  <a:pt x="687117" y="766580"/>
                </a:cubicBezTo>
                <a:cubicBezTo>
                  <a:pt x="701140" y="771254"/>
                  <a:pt x="687117" y="793067"/>
                  <a:pt x="682442" y="803974"/>
                </a:cubicBezTo>
                <a:cubicBezTo>
                  <a:pt x="674652" y="817996"/>
                  <a:pt x="659071" y="821113"/>
                  <a:pt x="645048" y="825787"/>
                </a:cubicBezTo>
                <a:cubicBezTo>
                  <a:pt x="634142" y="828903"/>
                  <a:pt x="635700" y="838251"/>
                  <a:pt x="640374" y="847600"/>
                </a:cubicBezTo>
                <a:cubicBezTo>
                  <a:pt x="648165" y="863181"/>
                  <a:pt x="620119" y="864739"/>
                  <a:pt x="609213" y="869413"/>
                </a:cubicBezTo>
                <a:cubicBezTo>
                  <a:pt x="595189" y="877204"/>
                  <a:pt x="581167" y="861623"/>
                  <a:pt x="568702" y="872529"/>
                </a:cubicBezTo>
                <a:cubicBezTo>
                  <a:pt x="559354" y="881878"/>
                  <a:pt x="537540" y="875646"/>
                  <a:pt x="539099" y="895901"/>
                </a:cubicBezTo>
                <a:cubicBezTo>
                  <a:pt x="539099" y="905249"/>
                  <a:pt x="564028" y="917714"/>
                  <a:pt x="546889" y="920830"/>
                </a:cubicBezTo>
                <a:cubicBezTo>
                  <a:pt x="537540" y="922388"/>
                  <a:pt x="531308" y="928621"/>
                  <a:pt x="525075" y="931737"/>
                </a:cubicBezTo>
                <a:cubicBezTo>
                  <a:pt x="518843" y="936411"/>
                  <a:pt x="506379" y="931737"/>
                  <a:pt x="497030" y="933295"/>
                </a:cubicBezTo>
                <a:cubicBezTo>
                  <a:pt x="487681" y="936411"/>
                  <a:pt x="492356" y="934853"/>
                  <a:pt x="492356" y="941085"/>
                </a:cubicBezTo>
                <a:cubicBezTo>
                  <a:pt x="492356" y="947318"/>
                  <a:pt x="479891" y="934853"/>
                  <a:pt x="476775" y="931737"/>
                </a:cubicBezTo>
                <a:cubicBezTo>
                  <a:pt x="470542" y="927062"/>
                  <a:pt x="459636" y="930179"/>
                  <a:pt x="451846" y="925504"/>
                </a:cubicBezTo>
                <a:cubicBezTo>
                  <a:pt x="445613" y="920830"/>
                  <a:pt x="431590" y="917714"/>
                  <a:pt x="426916" y="919272"/>
                </a:cubicBezTo>
                <a:cubicBezTo>
                  <a:pt x="422242" y="922388"/>
                  <a:pt x="417567" y="930179"/>
                  <a:pt x="414452" y="937969"/>
                </a:cubicBezTo>
                <a:cubicBezTo>
                  <a:pt x="408219" y="950434"/>
                  <a:pt x="397312" y="951992"/>
                  <a:pt x="384847" y="950434"/>
                </a:cubicBezTo>
                <a:cubicBezTo>
                  <a:pt x="372383" y="948876"/>
                  <a:pt x="363034" y="936411"/>
                  <a:pt x="355244" y="930179"/>
                </a:cubicBezTo>
                <a:cubicBezTo>
                  <a:pt x="347453" y="923946"/>
                  <a:pt x="344338" y="900575"/>
                  <a:pt x="328757" y="911482"/>
                </a:cubicBezTo>
                <a:cubicBezTo>
                  <a:pt x="320966" y="916156"/>
                  <a:pt x="310059" y="913040"/>
                  <a:pt x="308501" y="927062"/>
                </a:cubicBezTo>
                <a:cubicBezTo>
                  <a:pt x="308501" y="936411"/>
                  <a:pt x="292920" y="950434"/>
                  <a:pt x="283572" y="947318"/>
                </a:cubicBezTo>
                <a:cubicBezTo>
                  <a:pt x="274224" y="945760"/>
                  <a:pt x="257085" y="923946"/>
                  <a:pt x="253968" y="944201"/>
                </a:cubicBezTo>
                <a:cubicBezTo>
                  <a:pt x="252410" y="956666"/>
                  <a:pt x="250852" y="975363"/>
                  <a:pt x="239945" y="981595"/>
                </a:cubicBezTo>
                <a:cubicBezTo>
                  <a:pt x="230597" y="986270"/>
                  <a:pt x="222806" y="973805"/>
                  <a:pt x="210342" y="980038"/>
                </a:cubicBezTo>
                <a:cubicBezTo>
                  <a:pt x="199435" y="984712"/>
                  <a:pt x="190086" y="990944"/>
                  <a:pt x="176064" y="990944"/>
                </a:cubicBezTo>
                <a:cubicBezTo>
                  <a:pt x="163599" y="990944"/>
                  <a:pt x="162041" y="1001851"/>
                  <a:pt x="162041" y="1012757"/>
                </a:cubicBezTo>
                <a:cubicBezTo>
                  <a:pt x="160483" y="1025222"/>
                  <a:pt x="141786" y="1037687"/>
                  <a:pt x="124647" y="1034571"/>
                </a:cubicBezTo>
                <a:cubicBezTo>
                  <a:pt x="105950" y="1031454"/>
                  <a:pt x="113740" y="1054826"/>
                  <a:pt x="102834" y="1064174"/>
                </a:cubicBezTo>
                <a:cubicBezTo>
                  <a:pt x="95043" y="1070407"/>
                  <a:pt x="87253" y="1095336"/>
                  <a:pt x="76346" y="1078197"/>
                </a:cubicBezTo>
                <a:cubicBezTo>
                  <a:pt x="68556" y="1065732"/>
                  <a:pt x="54533" y="1054826"/>
                  <a:pt x="40510" y="1062616"/>
                </a:cubicBezTo>
                <a:cubicBezTo>
                  <a:pt x="29604" y="1068849"/>
                  <a:pt x="4674" y="1059500"/>
                  <a:pt x="7790" y="1079755"/>
                </a:cubicBezTo>
                <a:cubicBezTo>
                  <a:pt x="9349" y="1092220"/>
                  <a:pt x="9349" y="1101568"/>
                  <a:pt x="0" y="1109359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9" name="Volný tvar: obrazec 58">
            <a:extLst>
              <a:ext uri="{FF2B5EF4-FFF2-40B4-BE49-F238E27FC236}">
                <a16:creationId xmlns:a16="http://schemas.microsoft.com/office/drawing/2014/main" id="{2EA4250A-0AB0-7B45-6FF2-AF06BB854A06}"/>
              </a:ext>
            </a:extLst>
          </p:cNvPr>
          <p:cNvSpPr/>
          <p:nvPr userDrawn="1"/>
        </p:nvSpPr>
        <p:spPr>
          <a:xfrm>
            <a:off x="7886646" y="3173098"/>
            <a:ext cx="1193495" cy="223742"/>
          </a:xfrm>
          <a:custGeom>
            <a:avLst/>
            <a:gdLst>
              <a:gd name="connsiteX0" fmla="*/ 1193496 w 1193495"/>
              <a:gd name="connsiteY0" fmla="*/ 4042 h 223742"/>
              <a:gd name="connsiteX1" fmla="*/ 1156102 w 1193495"/>
              <a:gd name="connsiteY1" fmla="*/ 28971 h 223742"/>
              <a:gd name="connsiteX2" fmla="*/ 1129614 w 1193495"/>
              <a:gd name="connsiteY2" fmla="*/ 60133 h 223742"/>
              <a:gd name="connsiteX3" fmla="*/ 1098452 w 1193495"/>
              <a:gd name="connsiteY3" fmla="*/ 80388 h 223742"/>
              <a:gd name="connsiteX4" fmla="*/ 1078197 w 1193495"/>
              <a:gd name="connsiteY4" fmla="*/ 88179 h 223742"/>
              <a:gd name="connsiteX5" fmla="*/ 1053268 w 1193495"/>
              <a:gd name="connsiteY5" fmla="*/ 105318 h 223742"/>
              <a:gd name="connsiteX6" fmla="*/ 1015874 w 1193495"/>
              <a:gd name="connsiteY6" fmla="*/ 119341 h 223742"/>
              <a:gd name="connsiteX7" fmla="*/ 1014315 w 1193495"/>
              <a:gd name="connsiteY7" fmla="*/ 152060 h 223742"/>
              <a:gd name="connsiteX8" fmla="*/ 987828 w 1193495"/>
              <a:gd name="connsiteY8" fmla="*/ 172316 h 223742"/>
              <a:gd name="connsiteX9" fmla="*/ 986270 w 1193495"/>
              <a:gd name="connsiteY9" fmla="*/ 195687 h 223742"/>
              <a:gd name="connsiteX10" fmla="*/ 986270 w 1193495"/>
              <a:gd name="connsiteY10" fmla="*/ 217500 h 223742"/>
              <a:gd name="connsiteX11" fmla="*/ 953550 w 1193495"/>
              <a:gd name="connsiteY11" fmla="*/ 198803 h 223742"/>
              <a:gd name="connsiteX12" fmla="*/ 934853 w 1193495"/>
              <a:gd name="connsiteY12" fmla="*/ 209710 h 223742"/>
              <a:gd name="connsiteX13" fmla="*/ 903691 w 1193495"/>
              <a:gd name="connsiteY13" fmla="*/ 198803 h 223742"/>
              <a:gd name="connsiteX14" fmla="*/ 883436 w 1193495"/>
              <a:gd name="connsiteY14" fmla="*/ 209710 h 223742"/>
              <a:gd name="connsiteX15" fmla="*/ 858507 w 1193495"/>
              <a:gd name="connsiteY15" fmla="*/ 222174 h 223742"/>
              <a:gd name="connsiteX16" fmla="*/ 830461 w 1193495"/>
              <a:gd name="connsiteY16" fmla="*/ 198803 h 223742"/>
              <a:gd name="connsiteX17" fmla="*/ 803974 w 1193495"/>
              <a:gd name="connsiteY17" fmla="*/ 184780 h 223742"/>
              <a:gd name="connsiteX18" fmla="*/ 782160 w 1193495"/>
              <a:gd name="connsiteY18" fmla="*/ 180106 h 223742"/>
              <a:gd name="connsiteX19" fmla="*/ 761905 w 1193495"/>
              <a:gd name="connsiteY19" fmla="*/ 155177 h 223742"/>
              <a:gd name="connsiteX20" fmla="*/ 727627 w 1193495"/>
              <a:gd name="connsiteY20" fmla="*/ 145828 h 223742"/>
              <a:gd name="connsiteX21" fmla="*/ 702698 w 1193495"/>
              <a:gd name="connsiteY21" fmla="*/ 119341 h 223742"/>
              <a:gd name="connsiteX22" fmla="*/ 677768 w 1193495"/>
              <a:gd name="connsiteY22" fmla="*/ 100644 h 223742"/>
              <a:gd name="connsiteX23" fmla="*/ 640374 w 1193495"/>
              <a:gd name="connsiteY23" fmla="*/ 94411 h 223742"/>
              <a:gd name="connsiteX24" fmla="*/ 640374 w 1193495"/>
              <a:gd name="connsiteY24" fmla="*/ 52343 h 223742"/>
              <a:gd name="connsiteX25" fmla="*/ 620119 w 1193495"/>
              <a:gd name="connsiteY25" fmla="*/ 35204 h 223742"/>
              <a:gd name="connsiteX26" fmla="*/ 584283 w 1193495"/>
              <a:gd name="connsiteY26" fmla="*/ 22739 h 223742"/>
              <a:gd name="connsiteX27" fmla="*/ 546889 w 1193495"/>
              <a:gd name="connsiteY27" fmla="*/ 2484 h 223742"/>
              <a:gd name="connsiteX28" fmla="*/ 535982 w 1193495"/>
              <a:gd name="connsiteY28" fmla="*/ 13391 h 223742"/>
              <a:gd name="connsiteX29" fmla="*/ 501705 w 1193495"/>
              <a:gd name="connsiteY29" fmla="*/ 21181 h 223742"/>
              <a:gd name="connsiteX30" fmla="*/ 486124 w 1193495"/>
              <a:gd name="connsiteY30" fmla="*/ 42994 h 223742"/>
              <a:gd name="connsiteX31" fmla="*/ 458078 w 1193495"/>
              <a:gd name="connsiteY31" fmla="*/ 58575 h 223742"/>
              <a:gd name="connsiteX32" fmla="*/ 417567 w 1193495"/>
              <a:gd name="connsiteY32" fmla="*/ 52343 h 223742"/>
              <a:gd name="connsiteX33" fmla="*/ 411335 w 1193495"/>
              <a:gd name="connsiteY33" fmla="*/ 19623 h 223742"/>
              <a:gd name="connsiteX34" fmla="*/ 387964 w 1193495"/>
              <a:gd name="connsiteY34" fmla="*/ 2484 h 223742"/>
              <a:gd name="connsiteX35" fmla="*/ 363034 w 1193495"/>
              <a:gd name="connsiteY35" fmla="*/ 8716 h 223742"/>
              <a:gd name="connsiteX36" fmla="*/ 339663 w 1193495"/>
              <a:gd name="connsiteY36" fmla="*/ 24297 h 223742"/>
              <a:gd name="connsiteX37" fmla="*/ 330315 w 1193495"/>
              <a:gd name="connsiteY37" fmla="*/ 52343 h 223742"/>
              <a:gd name="connsiteX38" fmla="*/ 314734 w 1193495"/>
              <a:gd name="connsiteY38" fmla="*/ 60133 h 223742"/>
              <a:gd name="connsiteX39" fmla="*/ 282014 w 1193495"/>
              <a:gd name="connsiteY39" fmla="*/ 77272 h 223742"/>
              <a:gd name="connsiteX40" fmla="*/ 244620 w 1193495"/>
              <a:gd name="connsiteY40" fmla="*/ 64808 h 223742"/>
              <a:gd name="connsiteX41" fmla="*/ 205668 w 1193495"/>
              <a:gd name="connsiteY41" fmla="*/ 63249 h 223742"/>
              <a:gd name="connsiteX42" fmla="*/ 177622 w 1193495"/>
              <a:gd name="connsiteY42" fmla="*/ 71040 h 223742"/>
              <a:gd name="connsiteX43" fmla="*/ 162041 w 1193495"/>
              <a:gd name="connsiteY43" fmla="*/ 57017 h 223742"/>
              <a:gd name="connsiteX44" fmla="*/ 141786 w 1193495"/>
              <a:gd name="connsiteY44" fmla="*/ 55459 h 223742"/>
              <a:gd name="connsiteX45" fmla="*/ 115298 w 1193495"/>
              <a:gd name="connsiteY45" fmla="*/ 64808 h 223742"/>
              <a:gd name="connsiteX46" fmla="*/ 93485 w 1193495"/>
              <a:gd name="connsiteY46" fmla="*/ 83505 h 223742"/>
              <a:gd name="connsiteX47" fmla="*/ 70114 w 1193495"/>
              <a:gd name="connsiteY47" fmla="*/ 105318 h 223742"/>
              <a:gd name="connsiteX48" fmla="*/ 49859 w 1193495"/>
              <a:gd name="connsiteY48" fmla="*/ 122457 h 223742"/>
              <a:gd name="connsiteX49" fmla="*/ 14023 w 1193495"/>
              <a:gd name="connsiteY49" fmla="*/ 130247 h 223742"/>
              <a:gd name="connsiteX50" fmla="*/ 0 w 1193495"/>
              <a:gd name="connsiteY50" fmla="*/ 113108 h 22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93495" h="223742">
                <a:moveTo>
                  <a:pt x="1193496" y="4042"/>
                </a:moveTo>
                <a:cubicBezTo>
                  <a:pt x="1181031" y="5600"/>
                  <a:pt x="1154543" y="19623"/>
                  <a:pt x="1156102" y="28971"/>
                </a:cubicBezTo>
                <a:cubicBezTo>
                  <a:pt x="1157659" y="44552"/>
                  <a:pt x="1145195" y="57017"/>
                  <a:pt x="1129614" y="60133"/>
                </a:cubicBezTo>
                <a:cubicBezTo>
                  <a:pt x="1117149" y="61691"/>
                  <a:pt x="1109359" y="78830"/>
                  <a:pt x="1098452" y="80388"/>
                </a:cubicBezTo>
                <a:cubicBezTo>
                  <a:pt x="1089104" y="80388"/>
                  <a:pt x="1084429" y="86621"/>
                  <a:pt x="1078197" y="88179"/>
                </a:cubicBezTo>
                <a:cubicBezTo>
                  <a:pt x="1068849" y="91295"/>
                  <a:pt x="1056384" y="94411"/>
                  <a:pt x="1053268" y="105318"/>
                </a:cubicBezTo>
                <a:cubicBezTo>
                  <a:pt x="1045477" y="122457"/>
                  <a:pt x="1028338" y="111550"/>
                  <a:pt x="1015874" y="119341"/>
                </a:cubicBezTo>
                <a:cubicBezTo>
                  <a:pt x="1003409" y="127131"/>
                  <a:pt x="1006525" y="141154"/>
                  <a:pt x="1014315" y="152060"/>
                </a:cubicBezTo>
                <a:cubicBezTo>
                  <a:pt x="1020548" y="161409"/>
                  <a:pt x="997176" y="169199"/>
                  <a:pt x="987828" y="172316"/>
                </a:cubicBezTo>
                <a:cubicBezTo>
                  <a:pt x="978479" y="175432"/>
                  <a:pt x="975363" y="191013"/>
                  <a:pt x="986270" y="195687"/>
                </a:cubicBezTo>
                <a:cubicBezTo>
                  <a:pt x="997176" y="198803"/>
                  <a:pt x="1004967" y="219058"/>
                  <a:pt x="986270" y="217500"/>
                </a:cubicBezTo>
                <a:cubicBezTo>
                  <a:pt x="970689" y="217500"/>
                  <a:pt x="962898" y="206594"/>
                  <a:pt x="953550" y="198803"/>
                </a:cubicBezTo>
                <a:cubicBezTo>
                  <a:pt x="944201" y="191013"/>
                  <a:pt x="945760" y="211268"/>
                  <a:pt x="934853" y="209710"/>
                </a:cubicBezTo>
                <a:cubicBezTo>
                  <a:pt x="923946" y="208152"/>
                  <a:pt x="906807" y="215942"/>
                  <a:pt x="903691" y="198803"/>
                </a:cubicBezTo>
                <a:cubicBezTo>
                  <a:pt x="902133" y="192571"/>
                  <a:pt x="895901" y="217500"/>
                  <a:pt x="883436" y="209710"/>
                </a:cubicBezTo>
                <a:cubicBezTo>
                  <a:pt x="872529" y="205035"/>
                  <a:pt x="864739" y="215942"/>
                  <a:pt x="858507" y="222174"/>
                </a:cubicBezTo>
                <a:cubicBezTo>
                  <a:pt x="846042" y="229965"/>
                  <a:pt x="838251" y="206594"/>
                  <a:pt x="830461" y="198803"/>
                </a:cubicBezTo>
                <a:cubicBezTo>
                  <a:pt x="822670" y="191013"/>
                  <a:pt x="814880" y="186338"/>
                  <a:pt x="803974" y="184780"/>
                </a:cubicBezTo>
                <a:cubicBezTo>
                  <a:pt x="796183" y="184780"/>
                  <a:pt x="793067" y="170758"/>
                  <a:pt x="782160" y="180106"/>
                </a:cubicBezTo>
                <a:cubicBezTo>
                  <a:pt x="771254" y="189455"/>
                  <a:pt x="769695" y="161409"/>
                  <a:pt x="761905" y="155177"/>
                </a:cubicBezTo>
                <a:cubicBezTo>
                  <a:pt x="752556" y="147386"/>
                  <a:pt x="738534" y="147386"/>
                  <a:pt x="727627" y="145828"/>
                </a:cubicBezTo>
                <a:cubicBezTo>
                  <a:pt x="713604" y="144270"/>
                  <a:pt x="704256" y="131805"/>
                  <a:pt x="702698" y="119341"/>
                </a:cubicBezTo>
                <a:cubicBezTo>
                  <a:pt x="702698" y="105318"/>
                  <a:pt x="691791" y="95969"/>
                  <a:pt x="677768" y="100644"/>
                </a:cubicBezTo>
                <a:cubicBezTo>
                  <a:pt x="665304" y="103760"/>
                  <a:pt x="648165" y="103760"/>
                  <a:pt x="640374" y="94411"/>
                </a:cubicBezTo>
                <a:cubicBezTo>
                  <a:pt x="629468" y="81946"/>
                  <a:pt x="643490" y="66366"/>
                  <a:pt x="640374" y="52343"/>
                </a:cubicBezTo>
                <a:cubicBezTo>
                  <a:pt x="637258" y="41436"/>
                  <a:pt x="620119" y="49227"/>
                  <a:pt x="620119" y="35204"/>
                </a:cubicBezTo>
                <a:cubicBezTo>
                  <a:pt x="620119" y="16507"/>
                  <a:pt x="596748" y="25855"/>
                  <a:pt x="584283" y="22739"/>
                </a:cubicBezTo>
                <a:cubicBezTo>
                  <a:pt x="570260" y="19623"/>
                  <a:pt x="557795" y="11833"/>
                  <a:pt x="546889" y="2484"/>
                </a:cubicBezTo>
                <a:cubicBezTo>
                  <a:pt x="537540" y="-5306"/>
                  <a:pt x="539099" y="7158"/>
                  <a:pt x="535982" y="13391"/>
                </a:cubicBezTo>
                <a:cubicBezTo>
                  <a:pt x="532866" y="22739"/>
                  <a:pt x="501705" y="4042"/>
                  <a:pt x="501705" y="21181"/>
                </a:cubicBezTo>
                <a:cubicBezTo>
                  <a:pt x="501705" y="32088"/>
                  <a:pt x="500146" y="50785"/>
                  <a:pt x="486124" y="42994"/>
                </a:cubicBezTo>
                <a:cubicBezTo>
                  <a:pt x="472101" y="35204"/>
                  <a:pt x="464310" y="47669"/>
                  <a:pt x="458078" y="58575"/>
                </a:cubicBezTo>
                <a:cubicBezTo>
                  <a:pt x="451846" y="74156"/>
                  <a:pt x="430032" y="55459"/>
                  <a:pt x="417567" y="52343"/>
                </a:cubicBezTo>
                <a:cubicBezTo>
                  <a:pt x="400429" y="47669"/>
                  <a:pt x="406661" y="30530"/>
                  <a:pt x="411335" y="19623"/>
                </a:cubicBezTo>
                <a:cubicBezTo>
                  <a:pt x="417567" y="2484"/>
                  <a:pt x="397312" y="7158"/>
                  <a:pt x="387964" y="2484"/>
                </a:cubicBezTo>
                <a:cubicBezTo>
                  <a:pt x="378615" y="-2190"/>
                  <a:pt x="370825" y="2484"/>
                  <a:pt x="363034" y="8716"/>
                </a:cubicBezTo>
                <a:cubicBezTo>
                  <a:pt x="356802" y="14949"/>
                  <a:pt x="336547" y="13391"/>
                  <a:pt x="339663" y="24297"/>
                </a:cubicBezTo>
                <a:cubicBezTo>
                  <a:pt x="342779" y="35204"/>
                  <a:pt x="342779" y="46111"/>
                  <a:pt x="330315" y="52343"/>
                </a:cubicBezTo>
                <a:cubicBezTo>
                  <a:pt x="324082" y="55459"/>
                  <a:pt x="325640" y="64808"/>
                  <a:pt x="314734" y="60133"/>
                </a:cubicBezTo>
                <a:cubicBezTo>
                  <a:pt x="302269" y="55459"/>
                  <a:pt x="292920" y="69482"/>
                  <a:pt x="282014" y="77272"/>
                </a:cubicBezTo>
                <a:cubicBezTo>
                  <a:pt x="267991" y="86621"/>
                  <a:pt x="257085" y="69482"/>
                  <a:pt x="244620" y="64808"/>
                </a:cubicBezTo>
                <a:cubicBezTo>
                  <a:pt x="233713" y="60133"/>
                  <a:pt x="218132" y="69482"/>
                  <a:pt x="205668" y="63249"/>
                </a:cubicBezTo>
                <a:cubicBezTo>
                  <a:pt x="196319" y="58575"/>
                  <a:pt x="183854" y="61691"/>
                  <a:pt x="177622" y="71040"/>
                </a:cubicBezTo>
                <a:cubicBezTo>
                  <a:pt x="171390" y="78830"/>
                  <a:pt x="162041" y="66366"/>
                  <a:pt x="162041" y="57017"/>
                </a:cubicBezTo>
                <a:cubicBezTo>
                  <a:pt x="163599" y="44552"/>
                  <a:pt x="146460" y="46111"/>
                  <a:pt x="141786" y="55459"/>
                </a:cubicBezTo>
                <a:cubicBezTo>
                  <a:pt x="137112" y="63249"/>
                  <a:pt x="126205" y="72598"/>
                  <a:pt x="115298" y="64808"/>
                </a:cubicBezTo>
                <a:cubicBezTo>
                  <a:pt x="101276" y="55459"/>
                  <a:pt x="91927" y="72598"/>
                  <a:pt x="93485" y="83505"/>
                </a:cubicBezTo>
                <a:cubicBezTo>
                  <a:pt x="95043" y="97527"/>
                  <a:pt x="81021" y="103760"/>
                  <a:pt x="70114" y="105318"/>
                </a:cubicBezTo>
                <a:cubicBezTo>
                  <a:pt x="59207" y="106876"/>
                  <a:pt x="62324" y="120899"/>
                  <a:pt x="49859" y="122457"/>
                </a:cubicBezTo>
                <a:cubicBezTo>
                  <a:pt x="37394" y="124015"/>
                  <a:pt x="28045" y="141154"/>
                  <a:pt x="14023" y="130247"/>
                </a:cubicBezTo>
                <a:cubicBezTo>
                  <a:pt x="7790" y="125573"/>
                  <a:pt x="7790" y="116224"/>
                  <a:pt x="0" y="113108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0" name="Volný tvar: obrazec 59">
            <a:extLst>
              <a:ext uri="{FF2B5EF4-FFF2-40B4-BE49-F238E27FC236}">
                <a16:creationId xmlns:a16="http://schemas.microsoft.com/office/drawing/2014/main" id="{A8DCACD6-6688-151C-7B1E-43469880DBA1}"/>
              </a:ext>
            </a:extLst>
          </p:cNvPr>
          <p:cNvSpPr/>
          <p:nvPr userDrawn="1"/>
        </p:nvSpPr>
        <p:spPr>
          <a:xfrm>
            <a:off x="7814877" y="3284648"/>
            <a:ext cx="183804" cy="426916"/>
          </a:xfrm>
          <a:custGeom>
            <a:avLst/>
            <a:gdLst>
              <a:gd name="connsiteX0" fmla="*/ 70211 w 183804"/>
              <a:gd name="connsiteY0" fmla="*/ 0 h 426916"/>
              <a:gd name="connsiteX1" fmla="*/ 57747 w 183804"/>
              <a:gd name="connsiteY1" fmla="*/ 15581 h 426916"/>
              <a:gd name="connsiteX2" fmla="*/ 34375 w 183804"/>
              <a:gd name="connsiteY2" fmla="*/ 12465 h 426916"/>
              <a:gd name="connsiteX3" fmla="*/ 43724 w 183804"/>
              <a:gd name="connsiteY3" fmla="*/ 29604 h 426916"/>
              <a:gd name="connsiteX4" fmla="*/ 45282 w 183804"/>
              <a:gd name="connsiteY4" fmla="*/ 42068 h 426916"/>
              <a:gd name="connsiteX5" fmla="*/ 40608 w 183804"/>
              <a:gd name="connsiteY5" fmla="*/ 56091 h 426916"/>
              <a:gd name="connsiteX6" fmla="*/ 39049 w 183804"/>
              <a:gd name="connsiteY6" fmla="*/ 84137 h 426916"/>
              <a:gd name="connsiteX7" fmla="*/ 17236 w 183804"/>
              <a:gd name="connsiteY7" fmla="*/ 90369 h 426916"/>
              <a:gd name="connsiteX8" fmla="*/ 28143 w 183804"/>
              <a:gd name="connsiteY8" fmla="*/ 101276 h 426916"/>
              <a:gd name="connsiteX9" fmla="*/ 25027 w 183804"/>
              <a:gd name="connsiteY9" fmla="*/ 116857 h 426916"/>
              <a:gd name="connsiteX10" fmla="*/ 1655 w 183804"/>
              <a:gd name="connsiteY10" fmla="*/ 118415 h 426916"/>
              <a:gd name="connsiteX11" fmla="*/ 7888 w 183804"/>
              <a:gd name="connsiteY11" fmla="*/ 140228 h 426916"/>
              <a:gd name="connsiteX12" fmla="*/ 34375 w 183804"/>
              <a:gd name="connsiteY12" fmla="*/ 154251 h 426916"/>
              <a:gd name="connsiteX13" fmla="*/ 60863 w 183804"/>
              <a:gd name="connsiteY13" fmla="*/ 162041 h 426916"/>
              <a:gd name="connsiteX14" fmla="*/ 84234 w 183804"/>
              <a:gd name="connsiteY14" fmla="*/ 174506 h 426916"/>
              <a:gd name="connsiteX15" fmla="*/ 102931 w 183804"/>
              <a:gd name="connsiteY15" fmla="*/ 185413 h 426916"/>
              <a:gd name="connsiteX16" fmla="*/ 104489 w 183804"/>
              <a:gd name="connsiteY16" fmla="*/ 202551 h 426916"/>
              <a:gd name="connsiteX17" fmla="*/ 118512 w 183804"/>
              <a:gd name="connsiteY17" fmla="*/ 221248 h 426916"/>
              <a:gd name="connsiteX18" fmla="*/ 152790 w 183804"/>
              <a:gd name="connsiteY18" fmla="*/ 239946 h 426916"/>
              <a:gd name="connsiteX19" fmla="*/ 182394 w 183804"/>
              <a:gd name="connsiteY19" fmla="*/ 257085 h 426916"/>
              <a:gd name="connsiteX20" fmla="*/ 171487 w 183804"/>
              <a:gd name="connsiteY20" fmla="*/ 275782 h 426916"/>
              <a:gd name="connsiteX21" fmla="*/ 174603 w 183804"/>
              <a:gd name="connsiteY21" fmla="*/ 299153 h 426916"/>
              <a:gd name="connsiteX22" fmla="*/ 176161 w 183804"/>
              <a:gd name="connsiteY22" fmla="*/ 322524 h 426916"/>
              <a:gd name="connsiteX23" fmla="*/ 163696 w 183804"/>
              <a:gd name="connsiteY23" fmla="*/ 347454 h 426916"/>
              <a:gd name="connsiteX24" fmla="*/ 145000 w 183804"/>
              <a:gd name="connsiteY24" fmla="*/ 364593 h 426916"/>
              <a:gd name="connsiteX25" fmla="*/ 146557 w 183804"/>
              <a:gd name="connsiteY25" fmla="*/ 387964 h 426916"/>
              <a:gd name="connsiteX26" fmla="*/ 146557 w 183804"/>
              <a:gd name="connsiteY26" fmla="*/ 426916 h 426916"/>
              <a:gd name="connsiteX27" fmla="*/ 145000 w 183804"/>
              <a:gd name="connsiteY27" fmla="*/ 426916 h 42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3804" h="426916">
                <a:moveTo>
                  <a:pt x="70211" y="0"/>
                </a:moveTo>
                <a:cubicBezTo>
                  <a:pt x="76443" y="7790"/>
                  <a:pt x="67095" y="23371"/>
                  <a:pt x="57747" y="15581"/>
                </a:cubicBezTo>
                <a:cubicBezTo>
                  <a:pt x="51514" y="9349"/>
                  <a:pt x="42166" y="4674"/>
                  <a:pt x="34375" y="12465"/>
                </a:cubicBezTo>
                <a:cubicBezTo>
                  <a:pt x="28143" y="20255"/>
                  <a:pt x="32817" y="32720"/>
                  <a:pt x="43724" y="29604"/>
                </a:cubicBezTo>
                <a:cubicBezTo>
                  <a:pt x="53072" y="28046"/>
                  <a:pt x="53072" y="42068"/>
                  <a:pt x="45282" y="42068"/>
                </a:cubicBezTo>
                <a:cubicBezTo>
                  <a:pt x="37491" y="43627"/>
                  <a:pt x="35934" y="51417"/>
                  <a:pt x="40608" y="56091"/>
                </a:cubicBezTo>
                <a:cubicBezTo>
                  <a:pt x="49956" y="63882"/>
                  <a:pt x="48398" y="77904"/>
                  <a:pt x="39049" y="84137"/>
                </a:cubicBezTo>
                <a:cubicBezTo>
                  <a:pt x="32817" y="88811"/>
                  <a:pt x="23469" y="84137"/>
                  <a:pt x="17236" y="90369"/>
                </a:cubicBezTo>
                <a:cubicBezTo>
                  <a:pt x="11004" y="98160"/>
                  <a:pt x="21910" y="99718"/>
                  <a:pt x="28143" y="101276"/>
                </a:cubicBezTo>
                <a:cubicBezTo>
                  <a:pt x="37491" y="102834"/>
                  <a:pt x="32817" y="115299"/>
                  <a:pt x="25027" y="116857"/>
                </a:cubicBezTo>
                <a:cubicBezTo>
                  <a:pt x="17236" y="118415"/>
                  <a:pt x="6329" y="112182"/>
                  <a:pt x="1655" y="118415"/>
                </a:cubicBezTo>
                <a:cubicBezTo>
                  <a:pt x="-3019" y="126205"/>
                  <a:pt x="3214" y="133996"/>
                  <a:pt x="7888" y="140228"/>
                </a:cubicBezTo>
                <a:cubicBezTo>
                  <a:pt x="12562" y="149576"/>
                  <a:pt x="23469" y="157367"/>
                  <a:pt x="34375" y="154251"/>
                </a:cubicBezTo>
                <a:cubicBezTo>
                  <a:pt x="43724" y="151134"/>
                  <a:pt x="56188" y="151134"/>
                  <a:pt x="60863" y="162041"/>
                </a:cubicBezTo>
                <a:cubicBezTo>
                  <a:pt x="63979" y="171390"/>
                  <a:pt x="74886" y="176064"/>
                  <a:pt x="84234" y="174506"/>
                </a:cubicBezTo>
                <a:cubicBezTo>
                  <a:pt x="93582" y="172948"/>
                  <a:pt x="96699" y="180738"/>
                  <a:pt x="102931" y="185413"/>
                </a:cubicBezTo>
                <a:cubicBezTo>
                  <a:pt x="109163" y="190087"/>
                  <a:pt x="107605" y="196319"/>
                  <a:pt x="104489" y="202551"/>
                </a:cubicBezTo>
                <a:cubicBezTo>
                  <a:pt x="99815" y="210342"/>
                  <a:pt x="112280" y="216574"/>
                  <a:pt x="118512" y="221248"/>
                </a:cubicBezTo>
                <a:cubicBezTo>
                  <a:pt x="129419" y="227481"/>
                  <a:pt x="138767" y="238388"/>
                  <a:pt x="152790" y="239946"/>
                </a:cubicBezTo>
                <a:cubicBezTo>
                  <a:pt x="163696" y="241504"/>
                  <a:pt x="177719" y="246178"/>
                  <a:pt x="182394" y="257085"/>
                </a:cubicBezTo>
                <a:cubicBezTo>
                  <a:pt x="187068" y="264875"/>
                  <a:pt x="179277" y="272665"/>
                  <a:pt x="171487" y="275782"/>
                </a:cubicBezTo>
                <a:cubicBezTo>
                  <a:pt x="162138" y="282014"/>
                  <a:pt x="166813" y="292921"/>
                  <a:pt x="174603" y="299153"/>
                </a:cubicBezTo>
                <a:cubicBezTo>
                  <a:pt x="182394" y="305385"/>
                  <a:pt x="180836" y="316292"/>
                  <a:pt x="176161" y="322524"/>
                </a:cubicBezTo>
                <a:cubicBezTo>
                  <a:pt x="171487" y="330315"/>
                  <a:pt x="165255" y="338105"/>
                  <a:pt x="163696" y="347454"/>
                </a:cubicBezTo>
                <a:cubicBezTo>
                  <a:pt x="162138" y="358360"/>
                  <a:pt x="151232" y="359918"/>
                  <a:pt x="145000" y="364593"/>
                </a:cubicBezTo>
                <a:cubicBezTo>
                  <a:pt x="138767" y="370825"/>
                  <a:pt x="146557" y="380174"/>
                  <a:pt x="146557" y="387964"/>
                </a:cubicBezTo>
                <a:cubicBezTo>
                  <a:pt x="145000" y="400429"/>
                  <a:pt x="145000" y="414452"/>
                  <a:pt x="146557" y="426916"/>
                </a:cubicBezTo>
                <a:cubicBezTo>
                  <a:pt x="146557" y="426916"/>
                  <a:pt x="145000" y="425358"/>
                  <a:pt x="145000" y="426916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1" name="Volný tvar: obrazec 60">
            <a:extLst>
              <a:ext uri="{FF2B5EF4-FFF2-40B4-BE49-F238E27FC236}">
                <a16:creationId xmlns:a16="http://schemas.microsoft.com/office/drawing/2014/main" id="{D5784CAA-6E71-AC79-33FD-EA42AF8FD92C}"/>
              </a:ext>
            </a:extLst>
          </p:cNvPr>
          <p:cNvSpPr/>
          <p:nvPr userDrawn="1"/>
        </p:nvSpPr>
        <p:spPr>
          <a:xfrm>
            <a:off x="7961434" y="3716238"/>
            <a:ext cx="1003409" cy="468984"/>
          </a:xfrm>
          <a:custGeom>
            <a:avLst/>
            <a:gdLst>
              <a:gd name="connsiteX0" fmla="*/ 0 w 1003409"/>
              <a:gd name="connsiteY0" fmla="*/ 0 h 468984"/>
              <a:gd name="connsiteX1" fmla="*/ 26488 w 1003409"/>
              <a:gd name="connsiteY1" fmla="*/ 20255 h 468984"/>
              <a:gd name="connsiteX2" fmla="*/ 48301 w 1003409"/>
              <a:gd name="connsiteY2" fmla="*/ 35836 h 468984"/>
              <a:gd name="connsiteX3" fmla="*/ 71672 w 1003409"/>
              <a:gd name="connsiteY3" fmla="*/ 52975 h 468984"/>
              <a:gd name="connsiteX4" fmla="*/ 87253 w 1003409"/>
              <a:gd name="connsiteY4" fmla="*/ 70114 h 468984"/>
              <a:gd name="connsiteX5" fmla="*/ 102834 w 1003409"/>
              <a:gd name="connsiteY5" fmla="*/ 77904 h 468984"/>
              <a:gd name="connsiteX6" fmla="*/ 133996 w 1003409"/>
              <a:gd name="connsiteY6" fmla="*/ 81021 h 468984"/>
              <a:gd name="connsiteX7" fmla="*/ 155809 w 1003409"/>
              <a:gd name="connsiteY7" fmla="*/ 79463 h 468984"/>
              <a:gd name="connsiteX8" fmla="*/ 179180 w 1003409"/>
              <a:gd name="connsiteY8" fmla="*/ 82579 h 468984"/>
              <a:gd name="connsiteX9" fmla="*/ 191645 w 1003409"/>
              <a:gd name="connsiteY9" fmla="*/ 77904 h 468984"/>
              <a:gd name="connsiteX10" fmla="*/ 205668 w 1003409"/>
              <a:gd name="connsiteY10" fmla="*/ 87253 h 468984"/>
              <a:gd name="connsiteX11" fmla="*/ 224365 w 1003409"/>
              <a:gd name="connsiteY11" fmla="*/ 91927 h 468984"/>
              <a:gd name="connsiteX12" fmla="*/ 233713 w 1003409"/>
              <a:gd name="connsiteY12" fmla="*/ 91927 h 468984"/>
              <a:gd name="connsiteX13" fmla="*/ 249294 w 1003409"/>
              <a:gd name="connsiteY13" fmla="*/ 110624 h 468984"/>
              <a:gd name="connsiteX14" fmla="*/ 272665 w 1003409"/>
              <a:gd name="connsiteY14" fmla="*/ 129321 h 468984"/>
              <a:gd name="connsiteX15" fmla="*/ 305385 w 1003409"/>
              <a:gd name="connsiteY15" fmla="*/ 130880 h 468984"/>
              <a:gd name="connsiteX16" fmla="*/ 308502 w 1003409"/>
              <a:gd name="connsiteY16" fmla="*/ 138670 h 468984"/>
              <a:gd name="connsiteX17" fmla="*/ 311618 w 1003409"/>
              <a:gd name="connsiteY17" fmla="*/ 169832 h 468984"/>
              <a:gd name="connsiteX18" fmla="*/ 338105 w 1003409"/>
              <a:gd name="connsiteY18" fmla="*/ 166715 h 468984"/>
              <a:gd name="connsiteX19" fmla="*/ 366151 w 1003409"/>
              <a:gd name="connsiteY19" fmla="*/ 182296 h 468984"/>
              <a:gd name="connsiteX20" fmla="*/ 394197 w 1003409"/>
              <a:gd name="connsiteY20" fmla="*/ 199435 h 468984"/>
              <a:gd name="connsiteX21" fmla="*/ 409777 w 1003409"/>
              <a:gd name="connsiteY21" fmla="*/ 197877 h 468984"/>
              <a:gd name="connsiteX22" fmla="*/ 391080 w 1003409"/>
              <a:gd name="connsiteY22" fmla="*/ 227481 h 468984"/>
              <a:gd name="connsiteX23" fmla="*/ 405103 w 1003409"/>
              <a:gd name="connsiteY23" fmla="*/ 258643 h 468984"/>
              <a:gd name="connsiteX24" fmla="*/ 437823 w 1003409"/>
              <a:gd name="connsiteY24" fmla="*/ 264875 h 468984"/>
              <a:gd name="connsiteX25" fmla="*/ 468985 w 1003409"/>
              <a:gd name="connsiteY25" fmla="*/ 285130 h 468984"/>
              <a:gd name="connsiteX26" fmla="*/ 490798 w 1003409"/>
              <a:gd name="connsiteY26" fmla="*/ 291362 h 468984"/>
              <a:gd name="connsiteX27" fmla="*/ 507937 w 1003409"/>
              <a:gd name="connsiteY27" fmla="*/ 278898 h 468984"/>
              <a:gd name="connsiteX28" fmla="*/ 518844 w 1003409"/>
              <a:gd name="connsiteY28" fmla="*/ 264875 h 468984"/>
              <a:gd name="connsiteX29" fmla="*/ 525076 w 1003409"/>
              <a:gd name="connsiteY29" fmla="*/ 241504 h 468984"/>
              <a:gd name="connsiteX30" fmla="*/ 539099 w 1003409"/>
              <a:gd name="connsiteY30" fmla="*/ 221248 h 468984"/>
              <a:gd name="connsiteX31" fmla="*/ 559354 w 1003409"/>
              <a:gd name="connsiteY31" fmla="*/ 208784 h 468984"/>
              <a:gd name="connsiteX32" fmla="*/ 581167 w 1003409"/>
              <a:gd name="connsiteY32" fmla="*/ 239946 h 468984"/>
              <a:gd name="connsiteX33" fmla="*/ 607654 w 1003409"/>
              <a:gd name="connsiteY33" fmla="*/ 246178 h 468984"/>
              <a:gd name="connsiteX34" fmla="*/ 629468 w 1003409"/>
              <a:gd name="connsiteY34" fmla="*/ 243062 h 468984"/>
              <a:gd name="connsiteX35" fmla="*/ 666862 w 1003409"/>
              <a:gd name="connsiteY35" fmla="*/ 275782 h 468984"/>
              <a:gd name="connsiteX36" fmla="*/ 684001 w 1003409"/>
              <a:gd name="connsiteY36" fmla="*/ 289804 h 468984"/>
              <a:gd name="connsiteX37" fmla="*/ 713605 w 1003409"/>
              <a:gd name="connsiteY37" fmla="*/ 282014 h 468984"/>
              <a:gd name="connsiteX38" fmla="*/ 733860 w 1003409"/>
              <a:gd name="connsiteY38" fmla="*/ 303827 h 468984"/>
              <a:gd name="connsiteX39" fmla="*/ 766580 w 1003409"/>
              <a:gd name="connsiteY39" fmla="*/ 308501 h 468984"/>
              <a:gd name="connsiteX40" fmla="*/ 794625 w 1003409"/>
              <a:gd name="connsiteY40" fmla="*/ 320966 h 468984"/>
              <a:gd name="connsiteX41" fmla="*/ 821113 w 1003409"/>
              <a:gd name="connsiteY41" fmla="*/ 327198 h 468984"/>
              <a:gd name="connsiteX42" fmla="*/ 844484 w 1003409"/>
              <a:gd name="connsiteY42" fmla="*/ 347454 h 468984"/>
              <a:gd name="connsiteX43" fmla="*/ 864739 w 1003409"/>
              <a:gd name="connsiteY43" fmla="*/ 367709 h 468984"/>
              <a:gd name="connsiteX44" fmla="*/ 872529 w 1003409"/>
              <a:gd name="connsiteY44" fmla="*/ 387964 h 468984"/>
              <a:gd name="connsiteX45" fmla="*/ 894343 w 1003409"/>
              <a:gd name="connsiteY45" fmla="*/ 401987 h 468984"/>
              <a:gd name="connsiteX46" fmla="*/ 920830 w 1003409"/>
              <a:gd name="connsiteY46" fmla="*/ 406661 h 468984"/>
              <a:gd name="connsiteX47" fmla="*/ 951992 w 1003409"/>
              <a:gd name="connsiteY47" fmla="*/ 416009 h 468984"/>
              <a:gd name="connsiteX48" fmla="*/ 976921 w 1003409"/>
              <a:gd name="connsiteY48" fmla="*/ 431590 h 468984"/>
              <a:gd name="connsiteX49" fmla="*/ 994061 w 1003409"/>
              <a:gd name="connsiteY49" fmla="*/ 454962 h 468984"/>
              <a:gd name="connsiteX50" fmla="*/ 1003409 w 1003409"/>
              <a:gd name="connsiteY50" fmla="*/ 468985 h 46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3409" h="468984">
                <a:moveTo>
                  <a:pt x="0" y="0"/>
                </a:moveTo>
                <a:cubicBezTo>
                  <a:pt x="4675" y="10907"/>
                  <a:pt x="23371" y="7790"/>
                  <a:pt x="26488" y="20255"/>
                </a:cubicBezTo>
                <a:cubicBezTo>
                  <a:pt x="28046" y="31162"/>
                  <a:pt x="38952" y="35836"/>
                  <a:pt x="48301" y="35836"/>
                </a:cubicBezTo>
                <a:cubicBezTo>
                  <a:pt x="59208" y="37394"/>
                  <a:pt x="66998" y="45185"/>
                  <a:pt x="71672" y="52975"/>
                </a:cubicBezTo>
                <a:cubicBezTo>
                  <a:pt x="76347" y="60766"/>
                  <a:pt x="85695" y="59207"/>
                  <a:pt x="87253" y="70114"/>
                </a:cubicBezTo>
                <a:cubicBezTo>
                  <a:pt x="87253" y="76346"/>
                  <a:pt x="101276" y="65440"/>
                  <a:pt x="102834" y="77904"/>
                </a:cubicBezTo>
                <a:cubicBezTo>
                  <a:pt x="104392" y="90369"/>
                  <a:pt x="124647" y="76346"/>
                  <a:pt x="133996" y="81021"/>
                </a:cubicBezTo>
                <a:cubicBezTo>
                  <a:pt x="143344" y="84137"/>
                  <a:pt x="154251" y="65440"/>
                  <a:pt x="155809" y="79463"/>
                </a:cubicBezTo>
                <a:cubicBezTo>
                  <a:pt x="157367" y="90369"/>
                  <a:pt x="172948" y="90369"/>
                  <a:pt x="179180" y="82579"/>
                </a:cubicBezTo>
                <a:cubicBezTo>
                  <a:pt x="183855" y="77904"/>
                  <a:pt x="186971" y="70114"/>
                  <a:pt x="191645" y="77904"/>
                </a:cubicBezTo>
                <a:cubicBezTo>
                  <a:pt x="196319" y="85695"/>
                  <a:pt x="207226" y="76346"/>
                  <a:pt x="205668" y="87253"/>
                </a:cubicBezTo>
                <a:cubicBezTo>
                  <a:pt x="202551" y="101276"/>
                  <a:pt x="221249" y="84137"/>
                  <a:pt x="224365" y="91927"/>
                </a:cubicBezTo>
                <a:cubicBezTo>
                  <a:pt x="229039" y="99718"/>
                  <a:pt x="230597" y="90369"/>
                  <a:pt x="233713" y="91927"/>
                </a:cubicBezTo>
                <a:cubicBezTo>
                  <a:pt x="239946" y="95043"/>
                  <a:pt x="238388" y="109066"/>
                  <a:pt x="249294" y="110624"/>
                </a:cubicBezTo>
                <a:cubicBezTo>
                  <a:pt x="260201" y="112182"/>
                  <a:pt x="257085" y="135554"/>
                  <a:pt x="272665" y="129321"/>
                </a:cubicBezTo>
                <a:cubicBezTo>
                  <a:pt x="283572" y="124647"/>
                  <a:pt x="294479" y="132437"/>
                  <a:pt x="305385" y="130880"/>
                </a:cubicBezTo>
                <a:cubicBezTo>
                  <a:pt x="313176" y="129321"/>
                  <a:pt x="314734" y="133996"/>
                  <a:pt x="308502" y="138670"/>
                </a:cubicBezTo>
                <a:cubicBezTo>
                  <a:pt x="300711" y="146460"/>
                  <a:pt x="300711" y="165157"/>
                  <a:pt x="311618" y="169832"/>
                </a:cubicBezTo>
                <a:cubicBezTo>
                  <a:pt x="320966" y="172948"/>
                  <a:pt x="327199" y="160483"/>
                  <a:pt x="338105" y="166715"/>
                </a:cubicBezTo>
                <a:cubicBezTo>
                  <a:pt x="347454" y="172948"/>
                  <a:pt x="363035" y="169832"/>
                  <a:pt x="366151" y="182296"/>
                </a:cubicBezTo>
                <a:cubicBezTo>
                  <a:pt x="370825" y="194761"/>
                  <a:pt x="381732" y="199435"/>
                  <a:pt x="394197" y="199435"/>
                </a:cubicBezTo>
                <a:cubicBezTo>
                  <a:pt x="403545" y="199435"/>
                  <a:pt x="406661" y="183854"/>
                  <a:pt x="409777" y="197877"/>
                </a:cubicBezTo>
                <a:cubicBezTo>
                  <a:pt x="414452" y="213458"/>
                  <a:pt x="395755" y="216574"/>
                  <a:pt x="391080" y="227481"/>
                </a:cubicBezTo>
                <a:cubicBezTo>
                  <a:pt x="386406" y="239946"/>
                  <a:pt x="398871" y="249294"/>
                  <a:pt x="405103" y="258643"/>
                </a:cubicBezTo>
                <a:cubicBezTo>
                  <a:pt x="411336" y="269549"/>
                  <a:pt x="426917" y="263317"/>
                  <a:pt x="437823" y="264875"/>
                </a:cubicBezTo>
                <a:cubicBezTo>
                  <a:pt x="450288" y="266433"/>
                  <a:pt x="454962" y="283572"/>
                  <a:pt x="468985" y="285130"/>
                </a:cubicBezTo>
                <a:cubicBezTo>
                  <a:pt x="476775" y="286688"/>
                  <a:pt x="483007" y="291362"/>
                  <a:pt x="490798" y="291362"/>
                </a:cubicBezTo>
                <a:cubicBezTo>
                  <a:pt x="498588" y="291362"/>
                  <a:pt x="512611" y="286688"/>
                  <a:pt x="507937" y="278898"/>
                </a:cubicBezTo>
                <a:cubicBezTo>
                  <a:pt x="503263" y="267991"/>
                  <a:pt x="507937" y="266433"/>
                  <a:pt x="518844" y="264875"/>
                </a:cubicBezTo>
                <a:cubicBezTo>
                  <a:pt x="528192" y="263317"/>
                  <a:pt x="525076" y="249294"/>
                  <a:pt x="525076" y="241504"/>
                </a:cubicBezTo>
                <a:cubicBezTo>
                  <a:pt x="525076" y="232155"/>
                  <a:pt x="531308" y="224365"/>
                  <a:pt x="539099" y="221248"/>
                </a:cubicBezTo>
                <a:cubicBezTo>
                  <a:pt x="546889" y="218132"/>
                  <a:pt x="548447" y="200994"/>
                  <a:pt x="559354" y="208784"/>
                </a:cubicBezTo>
                <a:cubicBezTo>
                  <a:pt x="570260" y="216574"/>
                  <a:pt x="568702" y="233713"/>
                  <a:pt x="581167" y="239946"/>
                </a:cubicBezTo>
                <a:cubicBezTo>
                  <a:pt x="588958" y="244620"/>
                  <a:pt x="598306" y="243062"/>
                  <a:pt x="607654" y="246178"/>
                </a:cubicBezTo>
                <a:cubicBezTo>
                  <a:pt x="615445" y="247736"/>
                  <a:pt x="621678" y="243062"/>
                  <a:pt x="629468" y="243062"/>
                </a:cubicBezTo>
                <a:cubicBezTo>
                  <a:pt x="645049" y="243062"/>
                  <a:pt x="663746" y="258643"/>
                  <a:pt x="666862" y="275782"/>
                </a:cubicBezTo>
                <a:cubicBezTo>
                  <a:pt x="668420" y="285130"/>
                  <a:pt x="673094" y="294479"/>
                  <a:pt x="684001" y="289804"/>
                </a:cubicBezTo>
                <a:cubicBezTo>
                  <a:pt x="693349" y="286688"/>
                  <a:pt x="704256" y="283572"/>
                  <a:pt x="713605" y="282014"/>
                </a:cubicBezTo>
                <a:cubicBezTo>
                  <a:pt x="722953" y="280456"/>
                  <a:pt x="722953" y="305385"/>
                  <a:pt x="733860" y="303827"/>
                </a:cubicBezTo>
                <a:cubicBezTo>
                  <a:pt x="746325" y="300711"/>
                  <a:pt x="755673" y="311618"/>
                  <a:pt x="766580" y="308501"/>
                </a:cubicBezTo>
                <a:cubicBezTo>
                  <a:pt x="780602" y="305385"/>
                  <a:pt x="785277" y="320966"/>
                  <a:pt x="794625" y="320966"/>
                </a:cubicBezTo>
                <a:cubicBezTo>
                  <a:pt x="805532" y="320966"/>
                  <a:pt x="811764" y="325641"/>
                  <a:pt x="821113" y="327198"/>
                </a:cubicBezTo>
                <a:cubicBezTo>
                  <a:pt x="830461" y="328757"/>
                  <a:pt x="838252" y="339663"/>
                  <a:pt x="844484" y="347454"/>
                </a:cubicBezTo>
                <a:cubicBezTo>
                  <a:pt x="850716" y="355244"/>
                  <a:pt x="853833" y="364593"/>
                  <a:pt x="864739" y="367709"/>
                </a:cubicBezTo>
                <a:cubicBezTo>
                  <a:pt x="872529" y="369267"/>
                  <a:pt x="856948" y="387964"/>
                  <a:pt x="872529" y="387964"/>
                </a:cubicBezTo>
                <a:cubicBezTo>
                  <a:pt x="883436" y="387964"/>
                  <a:pt x="881878" y="409777"/>
                  <a:pt x="894343" y="401987"/>
                </a:cubicBezTo>
                <a:cubicBezTo>
                  <a:pt x="903691" y="395755"/>
                  <a:pt x="911482" y="400429"/>
                  <a:pt x="920830" y="406661"/>
                </a:cubicBezTo>
                <a:cubicBezTo>
                  <a:pt x="928621" y="414452"/>
                  <a:pt x="944201" y="408219"/>
                  <a:pt x="951992" y="416009"/>
                </a:cubicBezTo>
                <a:cubicBezTo>
                  <a:pt x="959782" y="423800"/>
                  <a:pt x="964457" y="430032"/>
                  <a:pt x="976921" y="431590"/>
                </a:cubicBezTo>
                <a:cubicBezTo>
                  <a:pt x="986270" y="433149"/>
                  <a:pt x="984712" y="448729"/>
                  <a:pt x="994061" y="454962"/>
                </a:cubicBezTo>
                <a:cubicBezTo>
                  <a:pt x="998735" y="458078"/>
                  <a:pt x="1001851" y="464310"/>
                  <a:pt x="1003409" y="468985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2" name="Volný tvar: obrazec 61">
            <a:extLst>
              <a:ext uri="{FF2B5EF4-FFF2-40B4-BE49-F238E27FC236}">
                <a16:creationId xmlns:a16="http://schemas.microsoft.com/office/drawing/2014/main" id="{D82D8F22-0480-E556-228D-51AE8293CEB3}"/>
              </a:ext>
            </a:extLst>
          </p:cNvPr>
          <p:cNvSpPr/>
          <p:nvPr userDrawn="1"/>
        </p:nvSpPr>
        <p:spPr>
          <a:xfrm>
            <a:off x="7321060" y="3717796"/>
            <a:ext cx="638816" cy="542214"/>
          </a:xfrm>
          <a:custGeom>
            <a:avLst/>
            <a:gdLst>
              <a:gd name="connsiteX0" fmla="*/ 638816 w 638816"/>
              <a:gd name="connsiteY0" fmla="*/ 0 h 542214"/>
              <a:gd name="connsiteX1" fmla="*/ 617003 w 638816"/>
              <a:gd name="connsiteY1" fmla="*/ 18697 h 542214"/>
              <a:gd name="connsiteX2" fmla="*/ 588957 w 638816"/>
              <a:gd name="connsiteY2" fmla="*/ 26487 h 542214"/>
              <a:gd name="connsiteX3" fmla="*/ 562469 w 638816"/>
              <a:gd name="connsiteY3" fmla="*/ 42068 h 542214"/>
              <a:gd name="connsiteX4" fmla="*/ 546889 w 638816"/>
              <a:gd name="connsiteY4" fmla="*/ 65440 h 542214"/>
              <a:gd name="connsiteX5" fmla="*/ 564028 w 638816"/>
              <a:gd name="connsiteY5" fmla="*/ 90369 h 542214"/>
              <a:gd name="connsiteX6" fmla="*/ 546889 w 638816"/>
              <a:gd name="connsiteY6" fmla="*/ 110624 h 542214"/>
              <a:gd name="connsiteX7" fmla="*/ 512611 w 638816"/>
              <a:gd name="connsiteY7" fmla="*/ 109066 h 542214"/>
              <a:gd name="connsiteX8" fmla="*/ 493914 w 638816"/>
              <a:gd name="connsiteY8" fmla="*/ 133995 h 542214"/>
              <a:gd name="connsiteX9" fmla="*/ 470542 w 638816"/>
              <a:gd name="connsiteY9" fmla="*/ 155809 h 542214"/>
              <a:gd name="connsiteX10" fmla="*/ 442497 w 638816"/>
              <a:gd name="connsiteY10" fmla="*/ 155809 h 542214"/>
              <a:gd name="connsiteX11" fmla="*/ 400428 w 638816"/>
              <a:gd name="connsiteY11" fmla="*/ 160483 h 542214"/>
              <a:gd name="connsiteX12" fmla="*/ 384847 w 638816"/>
              <a:gd name="connsiteY12" fmla="*/ 182296 h 542214"/>
              <a:gd name="connsiteX13" fmla="*/ 361476 w 638816"/>
              <a:gd name="connsiteY13" fmla="*/ 172948 h 542214"/>
              <a:gd name="connsiteX14" fmla="*/ 339663 w 638816"/>
              <a:gd name="connsiteY14" fmla="*/ 176064 h 542214"/>
              <a:gd name="connsiteX15" fmla="*/ 328756 w 638816"/>
              <a:gd name="connsiteY15" fmla="*/ 194761 h 542214"/>
              <a:gd name="connsiteX16" fmla="*/ 322524 w 638816"/>
              <a:gd name="connsiteY16" fmla="*/ 221248 h 542214"/>
              <a:gd name="connsiteX17" fmla="*/ 297594 w 638816"/>
              <a:gd name="connsiteY17" fmla="*/ 243062 h 542214"/>
              <a:gd name="connsiteX18" fmla="*/ 282014 w 638816"/>
              <a:gd name="connsiteY18" fmla="*/ 269549 h 542214"/>
              <a:gd name="connsiteX19" fmla="*/ 282014 w 638816"/>
              <a:gd name="connsiteY19" fmla="*/ 303827 h 542214"/>
              <a:gd name="connsiteX20" fmla="*/ 296037 w 638816"/>
              <a:gd name="connsiteY20" fmla="*/ 328756 h 542214"/>
              <a:gd name="connsiteX21" fmla="*/ 319408 w 638816"/>
              <a:gd name="connsiteY21" fmla="*/ 338105 h 542214"/>
              <a:gd name="connsiteX22" fmla="*/ 344337 w 638816"/>
              <a:gd name="connsiteY22" fmla="*/ 342779 h 542214"/>
              <a:gd name="connsiteX23" fmla="*/ 358360 w 638816"/>
              <a:gd name="connsiteY23" fmla="*/ 367709 h 542214"/>
              <a:gd name="connsiteX24" fmla="*/ 359918 w 638816"/>
              <a:gd name="connsiteY24" fmla="*/ 394196 h 542214"/>
              <a:gd name="connsiteX25" fmla="*/ 338105 w 638816"/>
              <a:gd name="connsiteY25" fmla="*/ 416009 h 542214"/>
              <a:gd name="connsiteX26" fmla="*/ 313175 w 638816"/>
              <a:gd name="connsiteY26" fmla="*/ 426916 h 542214"/>
              <a:gd name="connsiteX27" fmla="*/ 291362 w 638816"/>
              <a:gd name="connsiteY27" fmla="*/ 414451 h 542214"/>
              <a:gd name="connsiteX28" fmla="*/ 274223 w 638816"/>
              <a:gd name="connsiteY28" fmla="*/ 436265 h 542214"/>
              <a:gd name="connsiteX29" fmla="*/ 264875 w 638816"/>
              <a:gd name="connsiteY29" fmla="*/ 462752 h 542214"/>
              <a:gd name="connsiteX30" fmla="*/ 252410 w 638816"/>
              <a:gd name="connsiteY30" fmla="*/ 454962 h 542214"/>
              <a:gd name="connsiteX31" fmla="*/ 218132 w 638816"/>
              <a:gd name="connsiteY31" fmla="*/ 442497 h 542214"/>
              <a:gd name="connsiteX32" fmla="*/ 200993 w 638816"/>
              <a:gd name="connsiteY32" fmla="*/ 433149 h 542214"/>
              <a:gd name="connsiteX33" fmla="*/ 185412 w 638816"/>
              <a:gd name="connsiteY33" fmla="*/ 448729 h 542214"/>
              <a:gd name="connsiteX34" fmla="*/ 155809 w 638816"/>
              <a:gd name="connsiteY34" fmla="*/ 453403 h 542214"/>
              <a:gd name="connsiteX35" fmla="*/ 123089 w 638816"/>
              <a:gd name="connsiteY35" fmla="*/ 450287 h 542214"/>
              <a:gd name="connsiteX36" fmla="*/ 93485 w 638816"/>
              <a:gd name="connsiteY36" fmla="*/ 448729 h 542214"/>
              <a:gd name="connsiteX37" fmla="*/ 70114 w 638816"/>
              <a:gd name="connsiteY37" fmla="*/ 434706 h 542214"/>
              <a:gd name="connsiteX38" fmla="*/ 54533 w 638816"/>
              <a:gd name="connsiteY38" fmla="*/ 458078 h 542214"/>
              <a:gd name="connsiteX39" fmla="*/ 66998 w 638816"/>
              <a:gd name="connsiteY39" fmla="*/ 483007 h 542214"/>
              <a:gd name="connsiteX40" fmla="*/ 37394 w 638816"/>
              <a:gd name="connsiteY40" fmla="*/ 487682 h 542214"/>
              <a:gd name="connsiteX41" fmla="*/ 15581 w 638816"/>
              <a:gd name="connsiteY41" fmla="*/ 501704 h 542214"/>
              <a:gd name="connsiteX42" fmla="*/ 14023 w 638816"/>
              <a:gd name="connsiteY42" fmla="*/ 521959 h 542214"/>
              <a:gd name="connsiteX43" fmla="*/ 0 w 638816"/>
              <a:gd name="connsiteY43" fmla="*/ 542215 h 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8816" h="542214">
                <a:moveTo>
                  <a:pt x="638816" y="0"/>
                </a:moveTo>
                <a:cubicBezTo>
                  <a:pt x="627909" y="3116"/>
                  <a:pt x="629468" y="14023"/>
                  <a:pt x="617003" y="18697"/>
                </a:cubicBezTo>
                <a:cubicBezTo>
                  <a:pt x="607654" y="21813"/>
                  <a:pt x="599864" y="28046"/>
                  <a:pt x="588957" y="26487"/>
                </a:cubicBezTo>
                <a:cubicBezTo>
                  <a:pt x="576493" y="23371"/>
                  <a:pt x="565586" y="31162"/>
                  <a:pt x="562469" y="42068"/>
                </a:cubicBezTo>
                <a:cubicBezTo>
                  <a:pt x="559354" y="51417"/>
                  <a:pt x="540656" y="56091"/>
                  <a:pt x="546889" y="65440"/>
                </a:cubicBezTo>
                <a:cubicBezTo>
                  <a:pt x="551563" y="74788"/>
                  <a:pt x="557795" y="81021"/>
                  <a:pt x="564028" y="90369"/>
                </a:cubicBezTo>
                <a:cubicBezTo>
                  <a:pt x="570260" y="102834"/>
                  <a:pt x="557795" y="112182"/>
                  <a:pt x="546889" y="110624"/>
                </a:cubicBezTo>
                <a:cubicBezTo>
                  <a:pt x="535982" y="109066"/>
                  <a:pt x="523517" y="110624"/>
                  <a:pt x="512611" y="109066"/>
                </a:cubicBezTo>
                <a:cubicBezTo>
                  <a:pt x="498588" y="107508"/>
                  <a:pt x="501704" y="129321"/>
                  <a:pt x="493914" y="133995"/>
                </a:cubicBezTo>
                <a:cubicBezTo>
                  <a:pt x="484565" y="140228"/>
                  <a:pt x="479891" y="149576"/>
                  <a:pt x="470542" y="155809"/>
                </a:cubicBezTo>
                <a:cubicBezTo>
                  <a:pt x="461194" y="160483"/>
                  <a:pt x="453403" y="146460"/>
                  <a:pt x="442497" y="155809"/>
                </a:cubicBezTo>
                <a:cubicBezTo>
                  <a:pt x="431590" y="165157"/>
                  <a:pt x="412893" y="155809"/>
                  <a:pt x="400428" y="160483"/>
                </a:cubicBezTo>
                <a:cubicBezTo>
                  <a:pt x="391080" y="163599"/>
                  <a:pt x="394196" y="177622"/>
                  <a:pt x="384847" y="182296"/>
                </a:cubicBezTo>
                <a:cubicBezTo>
                  <a:pt x="375499" y="186971"/>
                  <a:pt x="364593" y="185412"/>
                  <a:pt x="361476" y="172948"/>
                </a:cubicBezTo>
                <a:cubicBezTo>
                  <a:pt x="358360" y="158925"/>
                  <a:pt x="345895" y="174506"/>
                  <a:pt x="339663" y="176064"/>
                </a:cubicBezTo>
                <a:cubicBezTo>
                  <a:pt x="328756" y="177622"/>
                  <a:pt x="322524" y="183854"/>
                  <a:pt x="328756" y="194761"/>
                </a:cubicBezTo>
                <a:cubicBezTo>
                  <a:pt x="333431" y="200993"/>
                  <a:pt x="324082" y="211900"/>
                  <a:pt x="322524" y="221248"/>
                </a:cubicBezTo>
                <a:cubicBezTo>
                  <a:pt x="320966" y="232155"/>
                  <a:pt x="303827" y="233713"/>
                  <a:pt x="297594" y="243062"/>
                </a:cubicBezTo>
                <a:cubicBezTo>
                  <a:pt x="291362" y="250852"/>
                  <a:pt x="280456" y="257085"/>
                  <a:pt x="282014" y="269549"/>
                </a:cubicBezTo>
                <a:cubicBezTo>
                  <a:pt x="283572" y="280456"/>
                  <a:pt x="280456" y="291362"/>
                  <a:pt x="282014" y="303827"/>
                </a:cubicBezTo>
                <a:cubicBezTo>
                  <a:pt x="283572" y="313176"/>
                  <a:pt x="283572" y="333431"/>
                  <a:pt x="296037" y="328756"/>
                </a:cubicBezTo>
                <a:cubicBezTo>
                  <a:pt x="308501" y="324082"/>
                  <a:pt x="308501" y="339663"/>
                  <a:pt x="319408" y="338105"/>
                </a:cubicBezTo>
                <a:cubicBezTo>
                  <a:pt x="327199" y="336547"/>
                  <a:pt x="342779" y="331873"/>
                  <a:pt x="344337" y="342779"/>
                </a:cubicBezTo>
                <a:cubicBezTo>
                  <a:pt x="344337" y="353686"/>
                  <a:pt x="352128" y="359918"/>
                  <a:pt x="358360" y="367709"/>
                </a:cubicBezTo>
                <a:cubicBezTo>
                  <a:pt x="363034" y="375499"/>
                  <a:pt x="361476" y="386406"/>
                  <a:pt x="359918" y="394196"/>
                </a:cubicBezTo>
                <a:cubicBezTo>
                  <a:pt x="358360" y="403545"/>
                  <a:pt x="342779" y="405103"/>
                  <a:pt x="338105" y="416009"/>
                </a:cubicBezTo>
                <a:cubicBezTo>
                  <a:pt x="333431" y="425358"/>
                  <a:pt x="320966" y="419126"/>
                  <a:pt x="313175" y="426916"/>
                </a:cubicBezTo>
                <a:cubicBezTo>
                  <a:pt x="303827" y="434706"/>
                  <a:pt x="303827" y="408219"/>
                  <a:pt x="291362" y="414451"/>
                </a:cubicBezTo>
                <a:cubicBezTo>
                  <a:pt x="283572" y="419126"/>
                  <a:pt x="275781" y="425358"/>
                  <a:pt x="274223" y="436265"/>
                </a:cubicBezTo>
                <a:cubicBezTo>
                  <a:pt x="274223" y="445613"/>
                  <a:pt x="263317" y="450287"/>
                  <a:pt x="264875" y="462752"/>
                </a:cubicBezTo>
                <a:cubicBezTo>
                  <a:pt x="266433" y="475217"/>
                  <a:pt x="253968" y="461194"/>
                  <a:pt x="252410" y="454962"/>
                </a:cubicBezTo>
                <a:cubicBezTo>
                  <a:pt x="249294" y="444055"/>
                  <a:pt x="229039" y="447171"/>
                  <a:pt x="218132" y="442497"/>
                </a:cubicBezTo>
                <a:cubicBezTo>
                  <a:pt x="211900" y="439381"/>
                  <a:pt x="200993" y="420684"/>
                  <a:pt x="200993" y="433149"/>
                </a:cubicBezTo>
                <a:cubicBezTo>
                  <a:pt x="199435" y="442497"/>
                  <a:pt x="196319" y="453403"/>
                  <a:pt x="185412" y="448729"/>
                </a:cubicBezTo>
                <a:cubicBezTo>
                  <a:pt x="174506" y="444055"/>
                  <a:pt x="166715" y="454962"/>
                  <a:pt x="155809" y="453403"/>
                </a:cubicBezTo>
                <a:cubicBezTo>
                  <a:pt x="144902" y="451846"/>
                  <a:pt x="133995" y="456520"/>
                  <a:pt x="123089" y="450287"/>
                </a:cubicBezTo>
                <a:cubicBezTo>
                  <a:pt x="113740" y="445613"/>
                  <a:pt x="99718" y="459636"/>
                  <a:pt x="93485" y="448729"/>
                </a:cubicBezTo>
                <a:cubicBezTo>
                  <a:pt x="88811" y="439381"/>
                  <a:pt x="81020" y="431590"/>
                  <a:pt x="70114" y="434706"/>
                </a:cubicBezTo>
                <a:cubicBezTo>
                  <a:pt x="59207" y="437823"/>
                  <a:pt x="46743" y="447171"/>
                  <a:pt x="54533" y="458078"/>
                </a:cubicBezTo>
                <a:cubicBezTo>
                  <a:pt x="59207" y="464310"/>
                  <a:pt x="77904" y="479891"/>
                  <a:pt x="66998" y="483007"/>
                </a:cubicBezTo>
                <a:cubicBezTo>
                  <a:pt x="57649" y="486123"/>
                  <a:pt x="46743" y="487682"/>
                  <a:pt x="37394" y="487682"/>
                </a:cubicBezTo>
                <a:cubicBezTo>
                  <a:pt x="26487" y="486123"/>
                  <a:pt x="10906" y="490798"/>
                  <a:pt x="15581" y="501704"/>
                </a:cubicBezTo>
                <a:cubicBezTo>
                  <a:pt x="18697" y="509495"/>
                  <a:pt x="29604" y="518843"/>
                  <a:pt x="14023" y="521959"/>
                </a:cubicBezTo>
                <a:cubicBezTo>
                  <a:pt x="3116" y="523517"/>
                  <a:pt x="7790" y="537540"/>
                  <a:pt x="0" y="542215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3" name="Volný tvar: obrazec 62">
            <a:extLst>
              <a:ext uri="{FF2B5EF4-FFF2-40B4-BE49-F238E27FC236}">
                <a16:creationId xmlns:a16="http://schemas.microsoft.com/office/drawing/2014/main" id="{C2C72BA7-A337-9273-18CB-46FC15B47C52}"/>
              </a:ext>
            </a:extLst>
          </p:cNvPr>
          <p:cNvSpPr/>
          <p:nvPr userDrawn="1"/>
        </p:nvSpPr>
        <p:spPr>
          <a:xfrm>
            <a:off x="7276840" y="4260011"/>
            <a:ext cx="818808" cy="928620"/>
          </a:xfrm>
          <a:custGeom>
            <a:avLst/>
            <a:gdLst>
              <a:gd name="connsiteX0" fmla="*/ 41104 w 818808"/>
              <a:gd name="connsiteY0" fmla="*/ 0 h 928620"/>
              <a:gd name="connsiteX1" fmla="*/ 56685 w 818808"/>
              <a:gd name="connsiteY1" fmla="*/ 32720 h 928620"/>
              <a:gd name="connsiteX2" fmla="*/ 17732 w 818808"/>
              <a:gd name="connsiteY2" fmla="*/ 42068 h 928620"/>
              <a:gd name="connsiteX3" fmla="*/ 37987 w 818808"/>
              <a:gd name="connsiteY3" fmla="*/ 74788 h 928620"/>
              <a:gd name="connsiteX4" fmla="*/ 39545 w 818808"/>
              <a:gd name="connsiteY4" fmla="*/ 113740 h 928620"/>
              <a:gd name="connsiteX5" fmla="*/ 42662 w 818808"/>
              <a:gd name="connsiteY5" fmla="*/ 155809 h 928620"/>
              <a:gd name="connsiteX6" fmla="*/ 27081 w 818808"/>
              <a:gd name="connsiteY6" fmla="*/ 194761 h 928620"/>
              <a:gd name="connsiteX7" fmla="*/ 20849 w 818808"/>
              <a:gd name="connsiteY7" fmla="*/ 241504 h 928620"/>
              <a:gd name="connsiteX8" fmla="*/ 2151 w 818808"/>
              <a:gd name="connsiteY8" fmla="*/ 272665 h 928620"/>
              <a:gd name="connsiteX9" fmla="*/ 19290 w 818808"/>
              <a:gd name="connsiteY9" fmla="*/ 300711 h 928620"/>
              <a:gd name="connsiteX10" fmla="*/ 44220 w 818808"/>
              <a:gd name="connsiteY10" fmla="*/ 330315 h 928620"/>
              <a:gd name="connsiteX11" fmla="*/ 19290 w 818808"/>
              <a:gd name="connsiteY11" fmla="*/ 366151 h 928620"/>
              <a:gd name="connsiteX12" fmla="*/ 42662 w 818808"/>
              <a:gd name="connsiteY12" fmla="*/ 391080 h 928620"/>
              <a:gd name="connsiteX13" fmla="*/ 61359 w 818808"/>
              <a:gd name="connsiteY13" fmla="*/ 416009 h 928620"/>
              <a:gd name="connsiteX14" fmla="*/ 87846 w 818808"/>
              <a:gd name="connsiteY14" fmla="*/ 444055 h 928620"/>
              <a:gd name="connsiteX15" fmla="*/ 117450 w 818808"/>
              <a:gd name="connsiteY15" fmla="*/ 461194 h 928620"/>
              <a:gd name="connsiteX16" fmla="*/ 147053 w 818808"/>
              <a:gd name="connsiteY16" fmla="*/ 437823 h 928620"/>
              <a:gd name="connsiteX17" fmla="*/ 181332 w 818808"/>
              <a:gd name="connsiteY17" fmla="*/ 451846 h 928620"/>
              <a:gd name="connsiteX18" fmla="*/ 209377 w 818808"/>
              <a:gd name="connsiteY18" fmla="*/ 467426 h 928620"/>
              <a:gd name="connsiteX19" fmla="*/ 237423 w 818808"/>
              <a:gd name="connsiteY19" fmla="*/ 486123 h 928620"/>
              <a:gd name="connsiteX20" fmla="*/ 234306 w 818808"/>
              <a:gd name="connsiteY20" fmla="*/ 517285 h 928620"/>
              <a:gd name="connsiteX21" fmla="*/ 268585 w 818808"/>
              <a:gd name="connsiteY21" fmla="*/ 520401 h 928620"/>
              <a:gd name="connsiteX22" fmla="*/ 291956 w 818808"/>
              <a:gd name="connsiteY22" fmla="*/ 557795 h 928620"/>
              <a:gd name="connsiteX23" fmla="*/ 324676 w 818808"/>
              <a:gd name="connsiteY23" fmla="*/ 554679 h 928620"/>
              <a:gd name="connsiteX24" fmla="*/ 355838 w 818808"/>
              <a:gd name="connsiteY24" fmla="*/ 545331 h 928620"/>
              <a:gd name="connsiteX25" fmla="*/ 390115 w 818808"/>
              <a:gd name="connsiteY25" fmla="*/ 551563 h 928620"/>
              <a:gd name="connsiteX26" fmla="*/ 410371 w 818808"/>
              <a:gd name="connsiteY26" fmla="*/ 573376 h 928620"/>
              <a:gd name="connsiteX27" fmla="*/ 443090 w 818808"/>
              <a:gd name="connsiteY27" fmla="*/ 571818 h 928620"/>
              <a:gd name="connsiteX28" fmla="*/ 482042 w 818808"/>
              <a:gd name="connsiteY28" fmla="*/ 568702 h 928620"/>
              <a:gd name="connsiteX29" fmla="*/ 511646 w 818808"/>
              <a:gd name="connsiteY29" fmla="*/ 565586 h 928620"/>
              <a:gd name="connsiteX30" fmla="*/ 517879 w 818808"/>
              <a:gd name="connsiteY30" fmla="*/ 607654 h 928620"/>
              <a:gd name="connsiteX31" fmla="*/ 510088 w 818808"/>
              <a:gd name="connsiteY31" fmla="*/ 649723 h 928620"/>
              <a:gd name="connsiteX32" fmla="*/ 535018 w 818808"/>
              <a:gd name="connsiteY32" fmla="*/ 680884 h 928620"/>
              <a:gd name="connsiteX33" fmla="*/ 555273 w 818808"/>
              <a:gd name="connsiteY33" fmla="*/ 696465 h 928620"/>
              <a:gd name="connsiteX34" fmla="*/ 592667 w 818808"/>
              <a:gd name="connsiteY34" fmla="*/ 719837 h 928620"/>
              <a:gd name="connsiteX35" fmla="*/ 608248 w 818808"/>
              <a:gd name="connsiteY35" fmla="*/ 722953 h 928620"/>
              <a:gd name="connsiteX36" fmla="*/ 640968 w 818808"/>
              <a:gd name="connsiteY36" fmla="*/ 719837 h 928620"/>
              <a:gd name="connsiteX37" fmla="*/ 684594 w 818808"/>
              <a:gd name="connsiteY37" fmla="*/ 729185 h 928620"/>
              <a:gd name="connsiteX38" fmla="*/ 717314 w 818808"/>
              <a:gd name="connsiteY38" fmla="*/ 715162 h 928620"/>
              <a:gd name="connsiteX39" fmla="*/ 750034 w 818808"/>
              <a:gd name="connsiteY39" fmla="*/ 707372 h 928620"/>
              <a:gd name="connsiteX40" fmla="*/ 771847 w 818808"/>
              <a:gd name="connsiteY40" fmla="*/ 722953 h 928620"/>
              <a:gd name="connsiteX41" fmla="*/ 760941 w 818808"/>
              <a:gd name="connsiteY41" fmla="*/ 746324 h 928620"/>
              <a:gd name="connsiteX42" fmla="*/ 787428 w 818808"/>
              <a:gd name="connsiteY42" fmla="*/ 765021 h 928620"/>
              <a:gd name="connsiteX43" fmla="*/ 818590 w 818808"/>
              <a:gd name="connsiteY43" fmla="*/ 789951 h 928620"/>
              <a:gd name="connsiteX44" fmla="*/ 785870 w 818808"/>
              <a:gd name="connsiteY44" fmla="*/ 805531 h 928620"/>
              <a:gd name="connsiteX45" fmla="*/ 753150 w 818808"/>
              <a:gd name="connsiteY45" fmla="*/ 821112 h 928620"/>
              <a:gd name="connsiteX46" fmla="*/ 739127 w 818808"/>
              <a:gd name="connsiteY46" fmla="*/ 835135 h 928620"/>
              <a:gd name="connsiteX47" fmla="*/ 728221 w 818808"/>
              <a:gd name="connsiteY47" fmla="*/ 861623 h 928620"/>
              <a:gd name="connsiteX48" fmla="*/ 723546 w 818808"/>
              <a:gd name="connsiteY48" fmla="*/ 892784 h 928620"/>
              <a:gd name="connsiteX49" fmla="*/ 700175 w 818808"/>
              <a:gd name="connsiteY49" fmla="*/ 906807 h 928620"/>
              <a:gd name="connsiteX50" fmla="*/ 679920 w 818808"/>
              <a:gd name="connsiteY50" fmla="*/ 928620 h 92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18808" h="928620">
                <a:moveTo>
                  <a:pt x="41104" y="0"/>
                </a:moveTo>
                <a:cubicBezTo>
                  <a:pt x="44220" y="12465"/>
                  <a:pt x="59801" y="20255"/>
                  <a:pt x="56685" y="32720"/>
                </a:cubicBezTo>
                <a:cubicBezTo>
                  <a:pt x="52010" y="48301"/>
                  <a:pt x="25523" y="24929"/>
                  <a:pt x="17732" y="42068"/>
                </a:cubicBezTo>
                <a:cubicBezTo>
                  <a:pt x="11500" y="57649"/>
                  <a:pt x="34871" y="60765"/>
                  <a:pt x="37987" y="74788"/>
                </a:cubicBezTo>
                <a:cubicBezTo>
                  <a:pt x="39545" y="87253"/>
                  <a:pt x="47336" y="101276"/>
                  <a:pt x="39545" y="113740"/>
                </a:cubicBezTo>
                <a:cubicBezTo>
                  <a:pt x="30197" y="126205"/>
                  <a:pt x="47336" y="140228"/>
                  <a:pt x="42662" y="155809"/>
                </a:cubicBezTo>
                <a:cubicBezTo>
                  <a:pt x="37987" y="168273"/>
                  <a:pt x="31755" y="180738"/>
                  <a:pt x="27081" y="194761"/>
                </a:cubicBezTo>
                <a:cubicBezTo>
                  <a:pt x="22406" y="210342"/>
                  <a:pt x="19290" y="225923"/>
                  <a:pt x="20849" y="241504"/>
                </a:cubicBezTo>
                <a:cubicBezTo>
                  <a:pt x="22406" y="255526"/>
                  <a:pt x="6825" y="261759"/>
                  <a:pt x="2151" y="272665"/>
                </a:cubicBezTo>
                <a:cubicBezTo>
                  <a:pt x="-4081" y="286688"/>
                  <a:pt x="3710" y="299153"/>
                  <a:pt x="19290" y="300711"/>
                </a:cubicBezTo>
                <a:cubicBezTo>
                  <a:pt x="31755" y="302269"/>
                  <a:pt x="47336" y="316292"/>
                  <a:pt x="44220" y="330315"/>
                </a:cubicBezTo>
                <a:cubicBezTo>
                  <a:pt x="41104" y="345896"/>
                  <a:pt x="19290" y="350570"/>
                  <a:pt x="19290" y="366151"/>
                </a:cubicBezTo>
                <a:cubicBezTo>
                  <a:pt x="19290" y="378615"/>
                  <a:pt x="45778" y="378615"/>
                  <a:pt x="42662" y="391080"/>
                </a:cubicBezTo>
                <a:cubicBezTo>
                  <a:pt x="39545" y="406661"/>
                  <a:pt x="58243" y="406661"/>
                  <a:pt x="61359" y="416009"/>
                </a:cubicBezTo>
                <a:cubicBezTo>
                  <a:pt x="67591" y="428474"/>
                  <a:pt x="80056" y="434706"/>
                  <a:pt x="87846" y="444055"/>
                </a:cubicBezTo>
                <a:cubicBezTo>
                  <a:pt x="95637" y="453403"/>
                  <a:pt x="108101" y="476775"/>
                  <a:pt x="117450" y="461194"/>
                </a:cubicBezTo>
                <a:cubicBezTo>
                  <a:pt x="125240" y="448729"/>
                  <a:pt x="136147" y="447171"/>
                  <a:pt x="147053" y="437823"/>
                </a:cubicBezTo>
                <a:cubicBezTo>
                  <a:pt x="159518" y="426916"/>
                  <a:pt x="179773" y="434706"/>
                  <a:pt x="181332" y="451846"/>
                </a:cubicBezTo>
                <a:cubicBezTo>
                  <a:pt x="182890" y="467426"/>
                  <a:pt x="196912" y="468984"/>
                  <a:pt x="209377" y="467426"/>
                </a:cubicBezTo>
                <a:cubicBezTo>
                  <a:pt x="220284" y="464310"/>
                  <a:pt x="240539" y="470543"/>
                  <a:pt x="237423" y="486123"/>
                </a:cubicBezTo>
                <a:cubicBezTo>
                  <a:pt x="235865" y="497030"/>
                  <a:pt x="221842" y="509495"/>
                  <a:pt x="234306" y="517285"/>
                </a:cubicBezTo>
                <a:cubicBezTo>
                  <a:pt x="246771" y="525076"/>
                  <a:pt x="259236" y="506379"/>
                  <a:pt x="268585" y="520401"/>
                </a:cubicBezTo>
                <a:cubicBezTo>
                  <a:pt x="276375" y="532866"/>
                  <a:pt x="277933" y="548447"/>
                  <a:pt x="291956" y="557795"/>
                </a:cubicBezTo>
                <a:cubicBezTo>
                  <a:pt x="301305" y="564028"/>
                  <a:pt x="318443" y="565586"/>
                  <a:pt x="324676" y="554679"/>
                </a:cubicBezTo>
                <a:cubicBezTo>
                  <a:pt x="330908" y="543773"/>
                  <a:pt x="343373" y="534424"/>
                  <a:pt x="355838" y="545331"/>
                </a:cubicBezTo>
                <a:cubicBezTo>
                  <a:pt x="365186" y="553121"/>
                  <a:pt x="379209" y="550005"/>
                  <a:pt x="390115" y="551563"/>
                </a:cubicBezTo>
                <a:cubicBezTo>
                  <a:pt x="401022" y="554679"/>
                  <a:pt x="407254" y="562470"/>
                  <a:pt x="410371" y="573376"/>
                </a:cubicBezTo>
                <a:cubicBezTo>
                  <a:pt x="413487" y="587399"/>
                  <a:pt x="435300" y="574934"/>
                  <a:pt x="443090" y="571818"/>
                </a:cubicBezTo>
                <a:cubicBezTo>
                  <a:pt x="455555" y="567144"/>
                  <a:pt x="469578" y="573376"/>
                  <a:pt x="482042" y="568702"/>
                </a:cubicBezTo>
                <a:cubicBezTo>
                  <a:pt x="491391" y="565586"/>
                  <a:pt x="508530" y="556237"/>
                  <a:pt x="511646" y="565586"/>
                </a:cubicBezTo>
                <a:cubicBezTo>
                  <a:pt x="516321" y="578051"/>
                  <a:pt x="517879" y="593631"/>
                  <a:pt x="517879" y="607654"/>
                </a:cubicBezTo>
                <a:cubicBezTo>
                  <a:pt x="517879" y="621677"/>
                  <a:pt x="503856" y="635700"/>
                  <a:pt x="510088" y="649723"/>
                </a:cubicBezTo>
                <a:cubicBezTo>
                  <a:pt x="516321" y="662187"/>
                  <a:pt x="519437" y="680884"/>
                  <a:pt x="535018" y="680884"/>
                </a:cubicBezTo>
                <a:cubicBezTo>
                  <a:pt x="547482" y="682442"/>
                  <a:pt x="550599" y="687117"/>
                  <a:pt x="555273" y="696465"/>
                </a:cubicBezTo>
                <a:cubicBezTo>
                  <a:pt x="561505" y="710488"/>
                  <a:pt x="586434" y="704256"/>
                  <a:pt x="592667" y="719837"/>
                </a:cubicBezTo>
                <a:cubicBezTo>
                  <a:pt x="595783" y="727627"/>
                  <a:pt x="606689" y="733859"/>
                  <a:pt x="608248" y="722953"/>
                </a:cubicBezTo>
                <a:cubicBezTo>
                  <a:pt x="609806" y="705814"/>
                  <a:pt x="630061" y="715162"/>
                  <a:pt x="640968" y="719837"/>
                </a:cubicBezTo>
                <a:cubicBezTo>
                  <a:pt x="654990" y="724511"/>
                  <a:pt x="669013" y="730743"/>
                  <a:pt x="684594" y="729185"/>
                </a:cubicBezTo>
                <a:cubicBezTo>
                  <a:pt x="697059" y="727627"/>
                  <a:pt x="701733" y="705814"/>
                  <a:pt x="717314" y="715162"/>
                </a:cubicBezTo>
                <a:cubicBezTo>
                  <a:pt x="731336" y="722953"/>
                  <a:pt x="739127" y="694907"/>
                  <a:pt x="750034" y="707372"/>
                </a:cubicBezTo>
                <a:cubicBezTo>
                  <a:pt x="756266" y="715162"/>
                  <a:pt x="774963" y="710488"/>
                  <a:pt x="771847" y="722953"/>
                </a:cubicBezTo>
                <a:cubicBezTo>
                  <a:pt x="770289" y="730743"/>
                  <a:pt x="745360" y="738534"/>
                  <a:pt x="760941" y="746324"/>
                </a:cubicBezTo>
                <a:cubicBezTo>
                  <a:pt x="770289" y="750998"/>
                  <a:pt x="784312" y="750998"/>
                  <a:pt x="787428" y="765021"/>
                </a:cubicBezTo>
                <a:cubicBezTo>
                  <a:pt x="790544" y="777486"/>
                  <a:pt x="821706" y="777486"/>
                  <a:pt x="818590" y="789951"/>
                </a:cubicBezTo>
                <a:cubicBezTo>
                  <a:pt x="817031" y="797741"/>
                  <a:pt x="796776" y="802415"/>
                  <a:pt x="785870" y="805531"/>
                </a:cubicBezTo>
                <a:cubicBezTo>
                  <a:pt x="773405" y="808648"/>
                  <a:pt x="754708" y="803973"/>
                  <a:pt x="753150" y="821112"/>
                </a:cubicBezTo>
                <a:cubicBezTo>
                  <a:pt x="753150" y="827345"/>
                  <a:pt x="732895" y="824228"/>
                  <a:pt x="739127" y="835135"/>
                </a:cubicBezTo>
                <a:cubicBezTo>
                  <a:pt x="745360" y="846042"/>
                  <a:pt x="742243" y="856948"/>
                  <a:pt x="728221" y="861623"/>
                </a:cubicBezTo>
                <a:cubicBezTo>
                  <a:pt x="712640" y="866297"/>
                  <a:pt x="729779" y="883436"/>
                  <a:pt x="723546" y="892784"/>
                </a:cubicBezTo>
                <a:cubicBezTo>
                  <a:pt x="718872" y="900575"/>
                  <a:pt x="701733" y="891226"/>
                  <a:pt x="700175" y="906807"/>
                </a:cubicBezTo>
                <a:cubicBezTo>
                  <a:pt x="698617" y="920830"/>
                  <a:pt x="686152" y="917714"/>
                  <a:pt x="679920" y="928620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4" name="Volný tvar: obrazec 63">
            <a:extLst>
              <a:ext uri="{FF2B5EF4-FFF2-40B4-BE49-F238E27FC236}">
                <a16:creationId xmlns:a16="http://schemas.microsoft.com/office/drawing/2014/main" id="{95E043DC-0687-1C90-5CCD-905973980AD6}"/>
              </a:ext>
            </a:extLst>
          </p:cNvPr>
          <p:cNvSpPr/>
          <p:nvPr userDrawn="1"/>
        </p:nvSpPr>
        <p:spPr>
          <a:xfrm>
            <a:off x="7564122" y="2243845"/>
            <a:ext cx="536821" cy="405875"/>
          </a:xfrm>
          <a:custGeom>
            <a:avLst/>
            <a:gdLst>
              <a:gd name="connsiteX0" fmla="*/ 458078 w 536821"/>
              <a:gd name="connsiteY0" fmla="*/ 0 h 405875"/>
              <a:gd name="connsiteX1" fmla="*/ 459636 w 536821"/>
              <a:gd name="connsiteY1" fmla="*/ 49859 h 405875"/>
              <a:gd name="connsiteX2" fmla="*/ 468985 w 536821"/>
              <a:gd name="connsiteY2" fmla="*/ 95043 h 405875"/>
              <a:gd name="connsiteX3" fmla="*/ 478333 w 536821"/>
              <a:gd name="connsiteY3" fmla="*/ 110624 h 405875"/>
              <a:gd name="connsiteX4" fmla="*/ 464311 w 536821"/>
              <a:gd name="connsiteY4" fmla="*/ 132437 h 405875"/>
              <a:gd name="connsiteX5" fmla="*/ 478333 w 536821"/>
              <a:gd name="connsiteY5" fmla="*/ 148018 h 405875"/>
              <a:gd name="connsiteX6" fmla="*/ 497030 w 536821"/>
              <a:gd name="connsiteY6" fmla="*/ 176064 h 405875"/>
              <a:gd name="connsiteX7" fmla="*/ 483007 w 536821"/>
              <a:gd name="connsiteY7" fmla="*/ 199435 h 405875"/>
              <a:gd name="connsiteX8" fmla="*/ 476775 w 536821"/>
              <a:gd name="connsiteY8" fmla="*/ 219690 h 405875"/>
              <a:gd name="connsiteX9" fmla="*/ 487682 w 536821"/>
              <a:gd name="connsiteY9" fmla="*/ 239946 h 405875"/>
              <a:gd name="connsiteX10" fmla="*/ 495472 w 536821"/>
              <a:gd name="connsiteY10" fmla="*/ 263317 h 405875"/>
              <a:gd name="connsiteX11" fmla="*/ 507937 w 536821"/>
              <a:gd name="connsiteY11" fmla="*/ 285130 h 405875"/>
              <a:gd name="connsiteX12" fmla="*/ 528192 w 536821"/>
              <a:gd name="connsiteY12" fmla="*/ 300711 h 405875"/>
              <a:gd name="connsiteX13" fmla="*/ 535983 w 536821"/>
              <a:gd name="connsiteY13" fmla="*/ 325640 h 405875"/>
              <a:gd name="connsiteX14" fmla="*/ 514169 w 536821"/>
              <a:gd name="connsiteY14" fmla="*/ 331873 h 405875"/>
              <a:gd name="connsiteX15" fmla="*/ 484566 w 536821"/>
              <a:gd name="connsiteY15" fmla="*/ 338105 h 405875"/>
              <a:gd name="connsiteX16" fmla="*/ 461194 w 536821"/>
              <a:gd name="connsiteY16" fmla="*/ 330315 h 405875"/>
              <a:gd name="connsiteX17" fmla="*/ 436265 w 536821"/>
              <a:gd name="connsiteY17" fmla="*/ 342779 h 405875"/>
              <a:gd name="connsiteX18" fmla="*/ 403545 w 536821"/>
              <a:gd name="connsiteY18" fmla="*/ 333431 h 405875"/>
              <a:gd name="connsiteX19" fmla="*/ 380174 w 536821"/>
              <a:gd name="connsiteY19" fmla="*/ 302269 h 405875"/>
              <a:gd name="connsiteX20" fmla="*/ 358360 w 536821"/>
              <a:gd name="connsiteY20" fmla="*/ 297595 h 405875"/>
              <a:gd name="connsiteX21" fmla="*/ 355244 w 536821"/>
              <a:gd name="connsiteY21" fmla="*/ 320966 h 405875"/>
              <a:gd name="connsiteX22" fmla="*/ 334989 w 536821"/>
              <a:gd name="connsiteY22" fmla="*/ 328757 h 405875"/>
              <a:gd name="connsiteX23" fmla="*/ 322524 w 536821"/>
              <a:gd name="connsiteY23" fmla="*/ 342779 h 405875"/>
              <a:gd name="connsiteX24" fmla="*/ 327199 w 536821"/>
              <a:gd name="connsiteY24" fmla="*/ 364593 h 405875"/>
              <a:gd name="connsiteX25" fmla="*/ 333431 w 536821"/>
              <a:gd name="connsiteY25" fmla="*/ 384848 h 405875"/>
              <a:gd name="connsiteX26" fmla="*/ 310060 w 536821"/>
              <a:gd name="connsiteY26" fmla="*/ 394196 h 405875"/>
              <a:gd name="connsiteX27" fmla="*/ 292921 w 536821"/>
              <a:gd name="connsiteY27" fmla="*/ 405103 h 405875"/>
              <a:gd name="connsiteX28" fmla="*/ 269550 w 536821"/>
              <a:gd name="connsiteY28" fmla="*/ 397312 h 405875"/>
              <a:gd name="connsiteX29" fmla="*/ 260201 w 536821"/>
              <a:gd name="connsiteY29" fmla="*/ 377057 h 405875"/>
              <a:gd name="connsiteX30" fmla="*/ 252410 w 536821"/>
              <a:gd name="connsiteY30" fmla="*/ 359918 h 405875"/>
              <a:gd name="connsiteX31" fmla="*/ 236830 w 536821"/>
              <a:gd name="connsiteY31" fmla="*/ 369267 h 405875"/>
              <a:gd name="connsiteX32" fmla="*/ 213458 w 536821"/>
              <a:gd name="connsiteY32" fmla="*/ 350570 h 405875"/>
              <a:gd name="connsiteX33" fmla="*/ 190087 w 536821"/>
              <a:gd name="connsiteY33" fmla="*/ 347454 h 405875"/>
              <a:gd name="connsiteX34" fmla="*/ 165157 w 536821"/>
              <a:gd name="connsiteY34" fmla="*/ 338105 h 405875"/>
              <a:gd name="connsiteX35" fmla="*/ 127763 w 536821"/>
              <a:gd name="connsiteY35" fmla="*/ 336547 h 405875"/>
              <a:gd name="connsiteX36" fmla="*/ 107508 w 536821"/>
              <a:gd name="connsiteY36" fmla="*/ 353686 h 405875"/>
              <a:gd name="connsiteX37" fmla="*/ 98160 w 536821"/>
              <a:gd name="connsiteY37" fmla="*/ 380173 h 405875"/>
              <a:gd name="connsiteX38" fmla="*/ 76347 w 536821"/>
              <a:gd name="connsiteY38" fmla="*/ 375499 h 405875"/>
              <a:gd name="connsiteX39" fmla="*/ 37394 w 536821"/>
              <a:gd name="connsiteY39" fmla="*/ 355244 h 405875"/>
              <a:gd name="connsiteX40" fmla="*/ 4675 w 536821"/>
              <a:gd name="connsiteY40" fmla="*/ 336547 h 405875"/>
              <a:gd name="connsiteX41" fmla="*/ 0 w 536821"/>
              <a:gd name="connsiteY41" fmla="*/ 328757 h 4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36821" h="405875">
                <a:moveTo>
                  <a:pt x="458078" y="0"/>
                </a:moveTo>
                <a:cubicBezTo>
                  <a:pt x="459636" y="28046"/>
                  <a:pt x="459636" y="29604"/>
                  <a:pt x="459636" y="49859"/>
                </a:cubicBezTo>
                <a:cubicBezTo>
                  <a:pt x="461194" y="65440"/>
                  <a:pt x="461194" y="82579"/>
                  <a:pt x="468985" y="95043"/>
                </a:cubicBezTo>
                <a:cubicBezTo>
                  <a:pt x="472101" y="101276"/>
                  <a:pt x="483007" y="102834"/>
                  <a:pt x="478333" y="110624"/>
                </a:cubicBezTo>
                <a:cubicBezTo>
                  <a:pt x="475217" y="116857"/>
                  <a:pt x="462752" y="124647"/>
                  <a:pt x="464311" y="132437"/>
                </a:cubicBezTo>
                <a:cubicBezTo>
                  <a:pt x="465869" y="140228"/>
                  <a:pt x="472101" y="144902"/>
                  <a:pt x="478333" y="148018"/>
                </a:cubicBezTo>
                <a:cubicBezTo>
                  <a:pt x="487682" y="154251"/>
                  <a:pt x="495472" y="165157"/>
                  <a:pt x="497030" y="176064"/>
                </a:cubicBezTo>
                <a:cubicBezTo>
                  <a:pt x="497030" y="185412"/>
                  <a:pt x="484566" y="190087"/>
                  <a:pt x="483007" y="199435"/>
                </a:cubicBezTo>
                <a:cubicBezTo>
                  <a:pt x="481450" y="205668"/>
                  <a:pt x="479891" y="213458"/>
                  <a:pt x="476775" y="219690"/>
                </a:cubicBezTo>
                <a:cubicBezTo>
                  <a:pt x="472101" y="227481"/>
                  <a:pt x="479891" y="238387"/>
                  <a:pt x="487682" y="239946"/>
                </a:cubicBezTo>
                <a:cubicBezTo>
                  <a:pt x="501705" y="244620"/>
                  <a:pt x="483007" y="253968"/>
                  <a:pt x="495472" y="263317"/>
                </a:cubicBezTo>
                <a:cubicBezTo>
                  <a:pt x="501705" y="267991"/>
                  <a:pt x="503263" y="278898"/>
                  <a:pt x="507937" y="285130"/>
                </a:cubicBezTo>
                <a:cubicBezTo>
                  <a:pt x="512611" y="291362"/>
                  <a:pt x="521960" y="294479"/>
                  <a:pt x="528192" y="300711"/>
                </a:cubicBezTo>
                <a:cubicBezTo>
                  <a:pt x="532866" y="306943"/>
                  <a:pt x="539099" y="316292"/>
                  <a:pt x="535983" y="325640"/>
                </a:cubicBezTo>
                <a:cubicBezTo>
                  <a:pt x="532866" y="333431"/>
                  <a:pt x="521960" y="331873"/>
                  <a:pt x="514169" y="331873"/>
                </a:cubicBezTo>
                <a:cubicBezTo>
                  <a:pt x="503263" y="330315"/>
                  <a:pt x="493914" y="338105"/>
                  <a:pt x="484566" y="338105"/>
                </a:cubicBezTo>
                <a:cubicBezTo>
                  <a:pt x="476775" y="338105"/>
                  <a:pt x="470543" y="328757"/>
                  <a:pt x="461194" y="330315"/>
                </a:cubicBezTo>
                <a:cubicBezTo>
                  <a:pt x="451846" y="331873"/>
                  <a:pt x="444055" y="338105"/>
                  <a:pt x="436265" y="342779"/>
                </a:cubicBezTo>
                <a:cubicBezTo>
                  <a:pt x="425358" y="349012"/>
                  <a:pt x="412893" y="341221"/>
                  <a:pt x="403545" y="333431"/>
                </a:cubicBezTo>
                <a:cubicBezTo>
                  <a:pt x="394197" y="324082"/>
                  <a:pt x="387964" y="311618"/>
                  <a:pt x="380174" y="302269"/>
                </a:cubicBezTo>
                <a:cubicBezTo>
                  <a:pt x="375499" y="296037"/>
                  <a:pt x="364593" y="292921"/>
                  <a:pt x="358360" y="297595"/>
                </a:cubicBezTo>
                <a:cubicBezTo>
                  <a:pt x="350570" y="302269"/>
                  <a:pt x="356803" y="313176"/>
                  <a:pt x="355244" y="320966"/>
                </a:cubicBezTo>
                <a:cubicBezTo>
                  <a:pt x="353686" y="330315"/>
                  <a:pt x="342779" y="331873"/>
                  <a:pt x="334989" y="328757"/>
                </a:cubicBezTo>
                <a:cubicBezTo>
                  <a:pt x="327199" y="325640"/>
                  <a:pt x="317850" y="334989"/>
                  <a:pt x="322524" y="342779"/>
                </a:cubicBezTo>
                <a:cubicBezTo>
                  <a:pt x="325641" y="349012"/>
                  <a:pt x="320966" y="359918"/>
                  <a:pt x="327199" y="364593"/>
                </a:cubicBezTo>
                <a:cubicBezTo>
                  <a:pt x="333431" y="369267"/>
                  <a:pt x="341222" y="378615"/>
                  <a:pt x="333431" y="384848"/>
                </a:cubicBezTo>
                <a:cubicBezTo>
                  <a:pt x="327199" y="391080"/>
                  <a:pt x="314734" y="386406"/>
                  <a:pt x="310060" y="394196"/>
                </a:cubicBezTo>
                <a:cubicBezTo>
                  <a:pt x="306944" y="401987"/>
                  <a:pt x="299153" y="405103"/>
                  <a:pt x="292921" y="405103"/>
                </a:cubicBezTo>
                <a:cubicBezTo>
                  <a:pt x="285130" y="406661"/>
                  <a:pt x="274224" y="406661"/>
                  <a:pt x="269550" y="397312"/>
                </a:cubicBezTo>
                <a:cubicBezTo>
                  <a:pt x="264875" y="391080"/>
                  <a:pt x="261759" y="383290"/>
                  <a:pt x="260201" y="377057"/>
                </a:cubicBezTo>
                <a:cubicBezTo>
                  <a:pt x="258643" y="370825"/>
                  <a:pt x="261759" y="356802"/>
                  <a:pt x="252410" y="359918"/>
                </a:cubicBezTo>
                <a:cubicBezTo>
                  <a:pt x="247736" y="363035"/>
                  <a:pt x="244620" y="372383"/>
                  <a:pt x="236830" y="369267"/>
                </a:cubicBezTo>
                <a:cubicBezTo>
                  <a:pt x="227481" y="366151"/>
                  <a:pt x="219691" y="358360"/>
                  <a:pt x="213458" y="350570"/>
                </a:cubicBezTo>
                <a:cubicBezTo>
                  <a:pt x="208784" y="342779"/>
                  <a:pt x="197877" y="345896"/>
                  <a:pt x="190087" y="347454"/>
                </a:cubicBezTo>
                <a:cubicBezTo>
                  <a:pt x="180738" y="350570"/>
                  <a:pt x="171390" y="344337"/>
                  <a:pt x="165157" y="338105"/>
                </a:cubicBezTo>
                <a:cubicBezTo>
                  <a:pt x="155809" y="328757"/>
                  <a:pt x="137112" y="327198"/>
                  <a:pt x="127763" y="336547"/>
                </a:cubicBezTo>
                <a:cubicBezTo>
                  <a:pt x="121531" y="342779"/>
                  <a:pt x="113741" y="349012"/>
                  <a:pt x="107508" y="353686"/>
                </a:cubicBezTo>
                <a:cubicBezTo>
                  <a:pt x="99718" y="359918"/>
                  <a:pt x="105950" y="372383"/>
                  <a:pt x="98160" y="380173"/>
                </a:cubicBezTo>
                <a:cubicBezTo>
                  <a:pt x="91928" y="386406"/>
                  <a:pt x="81021" y="381732"/>
                  <a:pt x="76347" y="375499"/>
                </a:cubicBezTo>
                <a:cubicBezTo>
                  <a:pt x="65440" y="364593"/>
                  <a:pt x="48301" y="364593"/>
                  <a:pt x="37394" y="355244"/>
                </a:cubicBezTo>
                <a:cubicBezTo>
                  <a:pt x="28046" y="347454"/>
                  <a:pt x="10907" y="349012"/>
                  <a:pt x="4675" y="336547"/>
                </a:cubicBezTo>
                <a:cubicBezTo>
                  <a:pt x="3116" y="333431"/>
                  <a:pt x="1558" y="330315"/>
                  <a:pt x="0" y="328757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5" name="Volný tvar: obrazec 64">
            <a:extLst>
              <a:ext uri="{FF2B5EF4-FFF2-40B4-BE49-F238E27FC236}">
                <a16:creationId xmlns:a16="http://schemas.microsoft.com/office/drawing/2014/main" id="{68FF2492-E69E-9D49-987F-E70156046DF6}"/>
              </a:ext>
            </a:extLst>
          </p:cNvPr>
          <p:cNvSpPr/>
          <p:nvPr userDrawn="1"/>
        </p:nvSpPr>
        <p:spPr>
          <a:xfrm>
            <a:off x="7522928" y="2574160"/>
            <a:ext cx="373790" cy="705813"/>
          </a:xfrm>
          <a:custGeom>
            <a:avLst/>
            <a:gdLst>
              <a:gd name="connsiteX0" fmla="*/ 38078 w 373790"/>
              <a:gd name="connsiteY0" fmla="*/ 0 h 705813"/>
              <a:gd name="connsiteX1" fmla="*/ 25613 w 373790"/>
              <a:gd name="connsiteY1" fmla="*/ 23371 h 705813"/>
              <a:gd name="connsiteX2" fmla="*/ 6916 w 373790"/>
              <a:gd name="connsiteY2" fmla="*/ 38952 h 705813"/>
              <a:gd name="connsiteX3" fmla="*/ 24055 w 373790"/>
              <a:gd name="connsiteY3" fmla="*/ 63882 h 705813"/>
              <a:gd name="connsiteX4" fmla="*/ 36520 w 373790"/>
              <a:gd name="connsiteY4" fmla="*/ 96601 h 705813"/>
              <a:gd name="connsiteX5" fmla="*/ 30288 w 373790"/>
              <a:gd name="connsiteY5" fmla="*/ 127763 h 705813"/>
              <a:gd name="connsiteX6" fmla="*/ 45869 w 373790"/>
              <a:gd name="connsiteY6" fmla="*/ 148018 h 705813"/>
              <a:gd name="connsiteX7" fmla="*/ 55217 w 373790"/>
              <a:gd name="connsiteY7" fmla="*/ 180738 h 705813"/>
              <a:gd name="connsiteX8" fmla="*/ 50543 w 373790"/>
              <a:gd name="connsiteY8" fmla="*/ 204110 h 705813"/>
              <a:gd name="connsiteX9" fmla="*/ 33404 w 373790"/>
              <a:gd name="connsiteY9" fmla="*/ 216574 h 705813"/>
              <a:gd name="connsiteX10" fmla="*/ 31846 w 373790"/>
              <a:gd name="connsiteY10" fmla="*/ 236829 h 705813"/>
              <a:gd name="connsiteX11" fmla="*/ 8475 w 373790"/>
              <a:gd name="connsiteY11" fmla="*/ 241504 h 705813"/>
              <a:gd name="connsiteX12" fmla="*/ 6916 w 373790"/>
              <a:gd name="connsiteY12" fmla="*/ 272665 h 705813"/>
              <a:gd name="connsiteX13" fmla="*/ 19381 w 373790"/>
              <a:gd name="connsiteY13" fmla="*/ 291362 h 705813"/>
              <a:gd name="connsiteX14" fmla="*/ 28730 w 373790"/>
              <a:gd name="connsiteY14" fmla="*/ 313176 h 705813"/>
              <a:gd name="connsiteX15" fmla="*/ 75472 w 373790"/>
              <a:gd name="connsiteY15" fmla="*/ 310060 h 705813"/>
              <a:gd name="connsiteX16" fmla="*/ 86379 w 373790"/>
              <a:gd name="connsiteY16" fmla="*/ 331873 h 705813"/>
              <a:gd name="connsiteX17" fmla="*/ 106634 w 373790"/>
              <a:gd name="connsiteY17" fmla="*/ 339663 h 705813"/>
              <a:gd name="connsiteX18" fmla="*/ 111308 w 373790"/>
              <a:gd name="connsiteY18" fmla="*/ 361476 h 705813"/>
              <a:gd name="connsiteX19" fmla="*/ 112866 w 373790"/>
              <a:gd name="connsiteY19" fmla="*/ 386406 h 705813"/>
              <a:gd name="connsiteX20" fmla="*/ 126889 w 373790"/>
              <a:gd name="connsiteY20" fmla="*/ 398871 h 705813"/>
              <a:gd name="connsiteX21" fmla="*/ 147144 w 373790"/>
              <a:gd name="connsiteY21" fmla="*/ 403545 h 705813"/>
              <a:gd name="connsiteX22" fmla="*/ 175190 w 373790"/>
              <a:gd name="connsiteY22" fmla="*/ 397312 h 705813"/>
              <a:gd name="connsiteX23" fmla="*/ 212584 w 373790"/>
              <a:gd name="connsiteY23" fmla="*/ 408219 h 705813"/>
              <a:gd name="connsiteX24" fmla="*/ 237513 w 373790"/>
              <a:gd name="connsiteY24" fmla="*/ 403545 h 705813"/>
              <a:gd name="connsiteX25" fmla="*/ 257769 w 373790"/>
              <a:gd name="connsiteY25" fmla="*/ 391080 h 705813"/>
              <a:gd name="connsiteX26" fmla="*/ 279582 w 373790"/>
              <a:gd name="connsiteY26" fmla="*/ 392638 h 705813"/>
              <a:gd name="connsiteX27" fmla="*/ 299837 w 373790"/>
              <a:gd name="connsiteY27" fmla="*/ 411335 h 705813"/>
              <a:gd name="connsiteX28" fmla="*/ 299837 w 373790"/>
              <a:gd name="connsiteY28" fmla="*/ 436265 h 705813"/>
              <a:gd name="connsiteX29" fmla="*/ 301395 w 373790"/>
              <a:gd name="connsiteY29" fmla="*/ 461194 h 705813"/>
              <a:gd name="connsiteX30" fmla="*/ 296721 w 373790"/>
              <a:gd name="connsiteY30" fmla="*/ 483007 h 705813"/>
              <a:gd name="connsiteX31" fmla="*/ 306069 w 373790"/>
              <a:gd name="connsiteY31" fmla="*/ 514169 h 705813"/>
              <a:gd name="connsiteX32" fmla="*/ 321650 w 373790"/>
              <a:gd name="connsiteY32" fmla="*/ 543773 h 705813"/>
              <a:gd name="connsiteX33" fmla="*/ 313859 w 373790"/>
              <a:gd name="connsiteY33" fmla="*/ 570260 h 705813"/>
              <a:gd name="connsiteX34" fmla="*/ 299837 w 373790"/>
              <a:gd name="connsiteY34" fmla="*/ 598306 h 705813"/>
              <a:gd name="connsiteX35" fmla="*/ 285814 w 373790"/>
              <a:gd name="connsiteY35" fmla="*/ 610770 h 705813"/>
              <a:gd name="connsiteX36" fmla="*/ 288930 w 373790"/>
              <a:gd name="connsiteY36" fmla="*/ 632584 h 705813"/>
              <a:gd name="connsiteX37" fmla="*/ 296721 w 373790"/>
              <a:gd name="connsiteY37" fmla="*/ 646607 h 705813"/>
              <a:gd name="connsiteX38" fmla="*/ 320092 w 373790"/>
              <a:gd name="connsiteY38" fmla="*/ 657513 h 705813"/>
              <a:gd name="connsiteX39" fmla="*/ 345021 w 373790"/>
              <a:gd name="connsiteY39" fmla="*/ 657513 h 705813"/>
              <a:gd name="connsiteX40" fmla="*/ 368393 w 373790"/>
              <a:gd name="connsiteY40" fmla="*/ 673094 h 705813"/>
              <a:gd name="connsiteX41" fmla="*/ 368393 w 373790"/>
              <a:gd name="connsiteY41" fmla="*/ 696465 h 705813"/>
              <a:gd name="connsiteX42" fmla="*/ 368393 w 373790"/>
              <a:gd name="connsiteY42" fmla="*/ 705814 h 70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3790" h="705813">
                <a:moveTo>
                  <a:pt x="38078" y="0"/>
                </a:moveTo>
                <a:cubicBezTo>
                  <a:pt x="33404" y="7790"/>
                  <a:pt x="34962" y="20255"/>
                  <a:pt x="25613" y="23371"/>
                </a:cubicBezTo>
                <a:cubicBezTo>
                  <a:pt x="17823" y="26487"/>
                  <a:pt x="5358" y="28046"/>
                  <a:pt x="6916" y="38952"/>
                </a:cubicBezTo>
                <a:cubicBezTo>
                  <a:pt x="6916" y="49859"/>
                  <a:pt x="24055" y="52975"/>
                  <a:pt x="24055" y="63882"/>
                </a:cubicBezTo>
                <a:cubicBezTo>
                  <a:pt x="24055" y="76346"/>
                  <a:pt x="38078" y="84137"/>
                  <a:pt x="36520" y="96601"/>
                </a:cubicBezTo>
                <a:cubicBezTo>
                  <a:pt x="34962" y="107508"/>
                  <a:pt x="25613" y="116857"/>
                  <a:pt x="30288" y="127763"/>
                </a:cubicBezTo>
                <a:cubicBezTo>
                  <a:pt x="33404" y="135554"/>
                  <a:pt x="45869" y="138670"/>
                  <a:pt x="45869" y="148018"/>
                </a:cubicBezTo>
                <a:cubicBezTo>
                  <a:pt x="45869" y="160483"/>
                  <a:pt x="56775" y="168273"/>
                  <a:pt x="55217" y="180738"/>
                </a:cubicBezTo>
                <a:cubicBezTo>
                  <a:pt x="55217" y="188529"/>
                  <a:pt x="58333" y="199435"/>
                  <a:pt x="50543" y="204110"/>
                </a:cubicBezTo>
                <a:cubicBezTo>
                  <a:pt x="44310" y="207226"/>
                  <a:pt x="34962" y="208784"/>
                  <a:pt x="33404" y="216574"/>
                </a:cubicBezTo>
                <a:cubicBezTo>
                  <a:pt x="33404" y="222807"/>
                  <a:pt x="39636" y="232155"/>
                  <a:pt x="31846" y="236829"/>
                </a:cubicBezTo>
                <a:cubicBezTo>
                  <a:pt x="24055" y="241504"/>
                  <a:pt x="14707" y="235271"/>
                  <a:pt x="8475" y="241504"/>
                </a:cubicBezTo>
                <a:cubicBezTo>
                  <a:pt x="-874" y="249294"/>
                  <a:pt x="-3990" y="266433"/>
                  <a:pt x="6916" y="272665"/>
                </a:cubicBezTo>
                <a:cubicBezTo>
                  <a:pt x="13149" y="277340"/>
                  <a:pt x="22497" y="283572"/>
                  <a:pt x="19381" y="291362"/>
                </a:cubicBezTo>
                <a:cubicBezTo>
                  <a:pt x="16265" y="299153"/>
                  <a:pt x="19381" y="311618"/>
                  <a:pt x="28730" y="313176"/>
                </a:cubicBezTo>
                <a:cubicBezTo>
                  <a:pt x="44310" y="317850"/>
                  <a:pt x="59891" y="308501"/>
                  <a:pt x="75472" y="310060"/>
                </a:cubicBezTo>
                <a:cubicBezTo>
                  <a:pt x="86379" y="311618"/>
                  <a:pt x="84821" y="324082"/>
                  <a:pt x="86379" y="331873"/>
                </a:cubicBezTo>
                <a:cubicBezTo>
                  <a:pt x="87937" y="339663"/>
                  <a:pt x="98843" y="338105"/>
                  <a:pt x="106634" y="339663"/>
                </a:cubicBezTo>
                <a:cubicBezTo>
                  <a:pt x="117541" y="341221"/>
                  <a:pt x="114424" y="353686"/>
                  <a:pt x="111308" y="361476"/>
                </a:cubicBezTo>
                <a:cubicBezTo>
                  <a:pt x="108192" y="369267"/>
                  <a:pt x="112866" y="377057"/>
                  <a:pt x="112866" y="386406"/>
                </a:cubicBezTo>
                <a:cubicBezTo>
                  <a:pt x="112866" y="394196"/>
                  <a:pt x="120657" y="398871"/>
                  <a:pt x="126889" y="398871"/>
                </a:cubicBezTo>
                <a:cubicBezTo>
                  <a:pt x="134679" y="400429"/>
                  <a:pt x="140912" y="401987"/>
                  <a:pt x="147144" y="403545"/>
                </a:cubicBezTo>
                <a:cubicBezTo>
                  <a:pt x="156493" y="406661"/>
                  <a:pt x="165841" y="398871"/>
                  <a:pt x="175190" y="397312"/>
                </a:cubicBezTo>
                <a:cubicBezTo>
                  <a:pt x="189212" y="394196"/>
                  <a:pt x="201677" y="400429"/>
                  <a:pt x="212584" y="408219"/>
                </a:cubicBezTo>
                <a:cubicBezTo>
                  <a:pt x="220374" y="414451"/>
                  <a:pt x="231281" y="412893"/>
                  <a:pt x="237513" y="403545"/>
                </a:cubicBezTo>
                <a:cubicBezTo>
                  <a:pt x="242188" y="395754"/>
                  <a:pt x="249978" y="394196"/>
                  <a:pt x="257769" y="391080"/>
                </a:cubicBezTo>
                <a:cubicBezTo>
                  <a:pt x="264001" y="389522"/>
                  <a:pt x="273350" y="387964"/>
                  <a:pt x="279582" y="392638"/>
                </a:cubicBezTo>
                <a:cubicBezTo>
                  <a:pt x="287372" y="398871"/>
                  <a:pt x="298279" y="401987"/>
                  <a:pt x="299837" y="411335"/>
                </a:cubicBezTo>
                <a:cubicBezTo>
                  <a:pt x="301395" y="419126"/>
                  <a:pt x="295163" y="428474"/>
                  <a:pt x="299837" y="436265"/>
                </a:cubicBezTo>
                <a:cubicBezTo>
                  <a:pt x="304511" y="442497"/>
                  <a:pt x="309185" y="453404"/>
                  <a:pt x="301395" y="461194"/>
                </a:cubicBezTo>
                <a:cubicBezTo>
                  <a:pt x="295163" y="467426"/>
                  <a:pt x="293605" y="475217"/>
                  <a:pt x="296721" y="483007"/>
                </a:cubicBezTo>
                <a:cubicBezTo>
                  <a:pt x="299837" y="492356"/>
                  <a:pt x="296721" y="506379"/>
                  <a:pt x="306069" y="514169"/>
                </a:cubicBezTo>
                <a:cubicBezTo>
                  <a:pt x="313859" y="521959"/>
                  <a:pt x="323208" y="531308"/>
                  <a:pt x="321650" y="543773"/>
                </a:cubicBezTo>
                <a:cubicBezTo>
                  <a:pt x="320092" y="553121"/>
                  <a:pt x="313859" y="560912"/>
                  <a:pt x="313859" y="570260"/>
                </a:cubicBezTo>
                <a:cubicBezTo>
                  <a:pt x="313859" y="581167"/>
                  <a:pt x="310744" y="593632"/>
                  <a:pt x="299837" y="598306"/>
                </a:cubicBezTo>
                <a:cubicBezTo>
                  <a:pt x="293605" y="601422"/>
                  <a:pt x="284256" y="602980"/>
                  <a:pt x="285814" y="610770"/>
                </a:cubicBezTo>
                <a:cubicBezTo>
                  <a:pt x="285814" y="618561"/>
                  <a:pt x="298279" y="627909"/>
                  <a:pt x="288930" y="632584"/>
                </a:cubicBezTo>
                <a:cubicBezTo>
                  <a:pt x="279582" y="637258"/>
                  <a:pt x="287372" y="649723"/>
                  <a:pt x="296721" y="646607"/>
                </a:cubicBezTo>
                <a:cubicBezTo>
                  <a:pt x="306069" y="643490"/>
                  <a:pt x="312302" y="654397"/>
                  <a:pt x="320092" y="657513"/>
                </a:cubicBezTo>
                <a:cubicBezTo>
                  <a:pt x="327883" y="660629"/>
                  <a:pt x="338789" y="651281"/>
                  <a:pt x="345021" y="657513"/>
                </a:cubicBezTo>
                <a:cubicBezTo>
                  <a:pt x="351254" y="663745"/>
                  <a:pt x="359044" y="669978"/>
                  <a:pt x="368393" y="673094"/>
                </a:cubicBezTo>
                <a:cubicBezTo>
                  <a:pt x="377741" y="676210"/>
                  <a:pt x="373067" y="690233"/>
                  <a:pt x="368393" y="696465"/>
                </a:cubicBezTo>
                <a:cubicBezTo>
                  <a:pt x="366835" y="699582"/>
                  <a:pt x="366835" y="702698"/>
                  <a:pt x="368393" y="705814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6" name="Volný tvar: obrazec 65">
            <a:extLst>
              <a:ext uri="{FF2B5EF4-FFF2-40B4-BE49-F238E27FC236}">
                <a16:creationId xmlns:a16="http://schemas.microsoft.com/office/drawing/2014/main" id="{1A7339F0-3C36-D2ED-C61A-4B0083182280}"/>
              </a:ext>
            </a:extLst>
          </p:cNvPr>
          <p:cNvSpPr/>
          <p:nvPr userDrawn="1"/>
        </p:nvSpPr>
        <p:spPr>
          <a:xfrm>
            <a:off x="6824030" y="2414921"/>
            <a:ext cx="733859" cy="240648"/>
          </a:xfrm>
          <a:custGeom>
            <a:avLst/>
            <a:gdLst>
              <a:gd name="connsiteX0" fmla="*/ 733860 w 733859"/>
              <a:gd name="connsiteY0" fmla="*/ 159239 h 240648"/>
              <a:gd name="connsiteX1" fmla="*/ 708930 w 733859"/>
              <a:gd name="connsiteY1" fmla="*/ 151448 h 240648"/>
              <a:gd name="connsiteX2" fmla="*/ 688675 w 733859"/>
              <a:gd name="connsiteY2" fmla="*/ 131193 h 240648"/>
              <a:gd name="connsiteX3" fmla="*/ 663746 w 733859"/>
              <a:gd name="connsiteY3" fmla="*/ 98473 h 240648"/>
              <a:gd name="connsiteX4" fmla="*/ 648165 w 733859"/>
              <a:gd name="connsiteY4" fmla="*/ 76660 h 240648"/>
              <a:gd name="connsiteX5" fmla="*/ 624793 w 733859"/>
              <a:gd name="connsiteY5" fmla="*/ 84451 h 240648"/>
              <a:gd name="connsiteX6" fmla="*/ 609213 w 733859"/>
              <a:gd name="connsiteY6" fmla="*/ 59521 h 240648"/>
              <a:gd name="connsiteX7" fmla="*/ 590516 w 733859"/>
              <a:gd name="connsiteY7" fmla="*/ 34592 h 240648"/>
              <a:gd name="connsiteX8" fmla="*/ 548447 w 733859"/>
              <a:gd name="connsiteY8" fmla="*/ 34592 h 240648"/>
              <a:gd name="connsiteX9" fmla="*/ 528192 w 733859"/>
              <a:gd name="connsiteY9" fmla="*/ 39266 h 240648"/>
              <a:gd name="connsiteX10" fmla="*/ 534425 w 733859"/>
              <a:gd name="connsiteY10" fmla="*/ 4988 h 240648"/>
              <a:gd name="connsiteX11" fmla="*/ 515727 w 733859"/>
              <a:gd name="connsiteY11" fmla="*/ 15895 h 240648"/>
              <a:gd name="connsiteX12" fmla="*/ 500146 w 733859"/>
              <a:gd name="connsiteY12" fmla="*/ 4988 h 240648"/>
              <a:gd name="connsiteX13" fmla="*/ 481450 w 733859"/>
              <a:gd name="connsiteY13" fmla="*/ 8104 h 240648"/>
              <a:gd name="connsiteX14" fmla="*/ 465869 w 733859"/>
              <a:gd name="connsiteY14" fmla="*/ 26801 h 240648"/>
              <a:gd name="connsiteX15" fmla="*/ 465869 w 733859"/>
              <a:gd name="connsiteY15" fmla="*/ 50173 h 240648"/>
              <a:gd name="connsiteX16" fmla="*/ 440939 w 733859"/>
              <a:gd name="connsiteY16" fmla="*/ 64195 h 240648"/>
              <a:gd name="connsiteX17" fmla="*/ 411336 w 733859"/>
              <a:gd name="connsiteY17" fmla="*/ 76660 h 240648"/>
              <a:gd name="connsiteX18" fmla="*/ 405103 w 733859"/>
              <a:gd name="connsiteY18" fmla="*/ 104706 h 240648"/>
              <a:gd name="connsiteX19" fmla="*/ 389522 w 733859"/>
              <a:gd name="connsiteY19" fmla="*/ 126519 h 240648"/>
              <a:gd name="connsiteX20" fmla="*/ 369267 w 733859"/>
              <a:gd name="connsiteY20" fmla="*/ 126519 h 240648"/>
              <a:gd name="connsiteX21" fmla="*/ 349012 w 733859"/>
              <a:gd name="connsiteY21" fmla="*/ 117170 h 240648"/>
              <a:gd name="connsiteX22" fmla="*/ 314734 w 733859"/>
              <a:gd name="connsiteY22" fmla="*/ 106264 h 240648"/>
              <a:gd name="connsiteX23" fmla="*/ 302269 w 733859"/>
              <a:gd name="connsiteY23" fmla="*/ 123403 h 240648"/>
              <a:gd name="connsiteX24" fmla="*/ 308502 w 733859"/>
              <a:gd name="connsiteY24" fmla="*/ 162355 h 240648"/>
              <a:gd name="connsiteX25" fmla="*/ 285130 w 733859"/>
              <a:gd name="connsiteY25" fmla="*/ 170145 h 240648"/>
              <a:gd name="connsiteX26" fmla="*/ 269550 w 733859"/>
              <a:gd name="connsiteY26" fmla="*/ 185726 h 240648"/>
              <a:gd name="connsiteX27" fmla="*/ 257085 w 733859"/>
              <a:gd name="connsiteY27" fmla="*/ 207540 h 240648"/>
              <a:gd name="connsiteX28" fmla="*/ 235271 w 733859"/>
              <a:gd name="connsiteY28" fmla="*/ 223120 h 240648"/>
              <a:gd name="connsiteX29" fmla="*/ 213458 w 733859"/>
              <a:gd name="connsiteY29" fmla="*/ 229353 h 240648"/>
              <a:gd name="connsiteX30" fmla="*/ 176064 w 733859"/>
              <a:gd name="connsiteY30" fmla="*/ 230911 h 240648"/>
              <a:gd name="connsiteX31" fmla="*/ 143344 w 733859"/>
              <a:gd name="connsiteY31" fmla="*/ 238701 h 240648"/>
              <a:gd name="connsiteX32" fmla="*/ 116857 w 733859"/>
              <a:gd name="connsiteY32" fmla="*/ 235585 h 240648"/>
              <a:gd name="connsiteX33" fmla="*/ 113741 w 733859"/>
              <a:gd name="connsiteY33" fmla="*/ 202865 h 240648"/>
              <a:gd name="connsiteX34" fmla="*/ 99718 w 733859"/>
              <a:gd name="connsiteY34" fmla="*/ 185726 h 240648"/>
              <a:gd name="connsiteX35" fmla="*/ 81021 w 733859"/>
              <a:gd name="connsiteY35" fmla="*/ 204423 h 240648"/>
              <a:gd name="connsiteX36" fmla="*/ 60766 w 733859"/>
              <a:gd name="connsiteY36" fmla="*/ 201307 h 240648"/>
              <a:gd name="connsiteX37" fmla="*/ 42069 w 733859"/>
              <a:gd name="connsiteY37" fmla="*/ 187284 h 240648"/>
              <a:gd name="connsiteX38" fmla="*/ 29604 w 733859"/>
              <a:gd name="connsiteY38" fmla="*/ 209098 h 240648"/>
              <a:gd name="connsiteX39" fmla="*/ 6233 w 733859"/>
              <a:gd name="connsiteY39" fmla="*/ 198191 h 240648"/>
              <a:gd name="connsiteX40" fmla="*/ 0 w 733859"/>
              <a:gd name="connsiteY40" fmla="*/ 190401 h 24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33859" h="240648">
                <a:moveTo>
                  <a:pt x="733860" y="159239"/>
                </a:moveTo>
                <a:cubicBezTo>
                  <a:pt x="726069" y="154564"/>
                  <a:pt x="718279" y="148332"/>
                  <a:pt x="708930" y="151448"/>
                </a:cubicBezTo>
                <a:cubicBezTo>
                  <a:pt x="698024" y="154564"/>
                  <a:pt x="687117" y="142100"/>
                  <a:pt x="688675" y="131193"/>
                </a:cubicBezTo>
                <a:cubicBezTo>
                  <a:pt x="688675" y="117170"/>
                  <a:pt x="676211" y="104706"/>
                  <a:pt x="663746" y="98473"/>
                </a:cubicBezTo>
                <a:cubicBezTo>
                  <a:pt x="655955" y="93799"/>
                  <a:pt x="657513" y="79776"/>
                  <a:pt x="648165" y="76660"/>
                </a:cubicBezTo>
                <a:cubicBezTo>
                  <a:pt x="638816" y="73544"/>
                  <a:pt x="632584" y="87567"/>
                  <a:pt x="624793" y="84451"/>
                </a:cubicBezTo>
                <a:cubicBezTo>
                  <a:pt x="615445" y="81334"/>
                  <a:pt x="618561" y="65754"/>
                  <a:pt x="609213" y="59521"/>
                </a:cubicBezTo>
                <a:cubicBezTo>
                  <a:pt x="599864" y="54847"/>
                  <a:pt x="595190" y="43940"/>
                  <a:pt x="590516" y="34592"/>
                </a:cubicBezTo>
                <a:cubicBezTo>
                  <a:pt x="582725" y="19011"/>
                  <a:pt x="556238" y="19011"/>
                  <a:pt x="548447" y="34592"/>
                </a:cubicBezTo>
                <a:cubicBezTo>
                  <a:pt x="545331" y="40824"/>
                  <a:pt x="534425" y="45498"/>
                  <a:pt x="528192" y="39266"/>
                </a:cubicBezTo>
                <a:cubicBezTo>
                  <a:pt x="521960" y="31476"/>
                  <a:pt x="535983" y="19011"/>
                  <a:pt x="534425" y="4988"/>
                </a:cubicBezTo>
                <a:cubicBezTo>
                  <a:pt x="532866" y="-4360"/>
                  <a:pt x="521960" y="11220"/>
                  <a:pt x="515727" y="15895"/>
                </a:cubicBezTo>
                <a:cubicBezTo>
                  <a:pt x="509495" y="20569"/>
                  <a:pt x="501705" y="11220"/>
                  <a:pt x="500146" y="4988"/>
                </a:cubicBezTo>
                <a:cubicBezTo>
                  <a:pt x="498588" y="-2802"/>
                  <a:pt x="483007" y="-1244"/>
                  <a:pt x="481450" y="8104"/>
                </a:cubicBezTo>
                <a:cubicBezTo>
                  <a:pt x="479891" y="17453"/>
                  <a:pt x="468985" y="19011"/>
                  <a:pt x="465869" y="26801"/>
                </a:cubicBezTo>
                <a:cubicBezTo>
                  <a:pt x="462752" y="34592"/>
                  <a:pt x="472101" y="43940"/>
                  <a:pt x="465869" y="50173"/>
                </a:cubicBezTo>
                <a:cubicBezTo>
                  <a:pt x="459636" y="57963"/>
                  <a:pt x="447171" y="56405"/>
                  <a:pt x="440939" y="64195"/>
                </a:cubicBezTo>
                <a:cubicBezTo>
                  <a:pt x="433149" y="71986"/>
                  <a:pt x="419126" y="68870"/>
                  <a:pt x="411336" y="76660"/>
                </a:cubicBezTo>
                <a:cubicBezTo>
                  <a:pt x="405103" y="84451"/>
                  <a:pt x="411336" y="96915"/>
                  <a:pt x="405103" y="104706"/>
                </a:cubicBezTo>
                <a:cubicBezTo>
                  <a:pt x="398871" y="110938"/>
                  <a:pt x="395755" y="120287"/>
                  <a:pt x="389522" y="126519"/>
                </a:cubicBezTo>
                <a:cubicBezTo>
                  <a:pt x="384848" y="132751"/>
                  <a:pt x="375499" y="129635"/>
                  <a:pt x="369267" y="126519"/>
                </a:cubicBezTo>
                <a:cubicBezTo>
                  <a:pt x="363035" y="121845"/>
                  <a:pt x="356803" y="117170"/>
                  <a:pt x="349012" y="117170"/>
                </a:cubicBezTo>
                <a:cubicBezTo>
                  <a:pt x="336547" y="115612"/>
                  <a:pt x="325641" y="110938"/>
                  <a:pt x="314734" y="106264"/>
                </a:cubicBezTo>
                <a:cubicBezTo>
                  <a:pt x="306944" y="103148"/>
                  <a:pt x="297595" y="115612"/>
                  <a:pt x="302269" y="123403"/>
                </a:cubicBezTo>
                <a:cubicBezTo>
                  <a:pt x="306944" y="135867"/>
                  <a:pt x="313176" y="149890"/>
                  <a:pt x="308502" y="162355"/>
                </a:cubicBezTo>
                <a:cubicBezTo>
                  <a:pt x="305385" y="171703"/>
                  <a:pt x="292921" y="173262"/>
                  <a:pt x="285130" y="170145"/>
                </a:cubicBezTo>
                <a:cubicBezTo>
                  <a:pt x="277340" y="167029"/>
                  <a:pt x="267991" y="176378"/>
                  <a:pt x="269550" y="185726"/>
                </a:cubicBezTo>
                <a:cubicBezTo>
                  <a:pt x="271108" y="193517"/>
                  <a:pt x="266433" y="204423"/>
                  <a:pt x="257085" y="207540"/>
                </a:cubicBezTo>
                <a:cubicBezTo>
                  <a:pt x="249294" y="210656"/>
                  <a:pt x="239946" y="215330"/>
                  <a:pt x="235271" y="223120"/>
                </a:cubicBezTo>
                <a:cubicBezTo>
                  <a:pt x="230597" y="230911"/>
                  <a:pt x="221249" y="232469"/>
                  <a:pt x="213458" y="229353"/>
                </a:cubicBezTo>
                <a:cubicBezTo>
                  <a:pt x="202551" y="224678"/>
                  <a:pt x="188529" y="235585"/>
                  <a:pt x="176064" y="230911"/>
                </a:cubicBezTo>
                <a:cubicBezTo>
                  <a:pt x="163599" y="226237"/>
                  <a:pt x="155809" y="238701"/>
                  <a:pt x="143344" y="238701"/>
                </a:cubicBezTo>
                <a:cubicBezTo>
                  <a:pt x="133996" y="240259"/>
                  <a:pt x="123089" y="243376"/>
                  <a:pt x="116857" y="235585"/>
                </a:cubicBezTo>
                <a:cubicBezTo>
                  <a:pt x="109066" y="226237"/>
                  <a:pt x="112183" y="212214"/>
                  <a:pt x="113741" y="202865"/>
                </a:cubicBezTo>
                <a:cubicBezTo>
                  <a:pt x="115299" y="195075"/>
                  <a:pt x="109066" y="184168"/>
                  <a:pt x="99718" y="185726"/>
                </a:cubicBezTo>
                <a:cubicBezTo>
                  <a:pt x="88811" y="187284"/>
                  <a:pt x="87253" y="199749"/>
                  <a:pt x="81021" y="204423"/>
                </a:cubicBezTo>
                <a:cubicBezTo>
                  <a:pt x="74789" y="210656"/>
                  <a:pt x="65440" y="207540"/>
                  <a:pt x="60766" y="201307"/>
                </a:cubicBezTo>
                <a:cubicBezTo>
                  <a:pt x="56091" y="195075"/>
                  <a:pt x="51417" y="187284"/>
                  <a:pt x="42069" y="187284"/>
                </a:cubicBezTo>
                <a:cubicBezTo>
                  <a:pt x="34278" y="187284"/>
                  <a:pt x="34278" y="202865"/>
                  <a:pt x="29604" y="209098"/>
                </a:cubicBezTo>
                <a:cubicBezTo>
                  <a:pt x="23371" y="215330"/>
                  <a:pt x="10907" y="204423"/>
                  <a:pt x="6233" y="198191"/>
                </a:cubicBezTo>
                <a:cubicBezTo>
                  <a:pt x="4675" y="195075"/>
                  <a:pt x="3116" y="191959"/>
                  <a:pt x="0" y="190401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7" name="Volný tvar: obrazec 66">
            <a:extLst>
              <a:ext uri="{FF2B5EF4-FFF2-40B4-BE49-F238E27FC236}">
                <a16:creationId xmlns:a16="http://schemas.microsoft.com/office/drawing/2014/main" id="{348B838E-E893-D2AE-9FD9-B8777F7D1639}"/>
              </a:ext>
            </a:extLst>
          </p:cNvPr>
          <p:cNvSpPr/>
          <p:nvPr userDrawn="1"/>
        </p:nvSpPr>
        <p:spPr>
          <a:xfrm>
            <a:off x="6671920" y="2017922"/>
            <a:ext cx="295454" cy="584283"/>
          </a:xfrm>
          <a:custGeom>
            <a:avLst/>
            <a:gdLst>
              <a:gd name="connsiteX0" fmla="*/ 295455 w 295454"/>
              <a:gd name="connsiteY0" fmla="*/ 0 h 584283"/>
              <a:gd name="connsiteX1" fmla="*/ 275200 w 295454"/>
              <a:gd name="connsiteY1" fmla="*/ 14023 h 584283"/>
              <a:gd name="connsiteX2" fmla="*/ 253386 w 295454"/>
              <a:gd name="connsiteY2" fmla="*/ 23371 h 584283"/>
              <a:gd name="connsiteX3" fmla="*/ 245596 w 295454"/>
              <a:gd name="connsiteY3" fmla="*/ 56091 h 584283"/>
              <a:gd name="connsiteX4" fmla="*/ 244038 w 295454"/>
              <a:gd name="connsiteY4" fmla="*/ 76346 h 584283"/>
              <a:gd name="connsiteX5" fmla="*/ 215992 w 295454"/>
              <a:gd name="connsiteY5" fmla="*/ 85695 h 584283"/>
              <a:gd name="connsiteX6" fmla="*/ 180156 w 295454"/>
              <a:gd name="connsiteY6" fmla="*/ 65440 h 584283"/>
              <a:gd name="connsiteX7" fmla="*/ 158343 w 295454"/>
              <a:gd name="connsiteY7" fmla="*/ 62324 h 584283"/>
              <a:gd name="connsiteX8" fmla="*/ 138088 w 295454"/>
              <a:gd name="connsiteY8" fmla="*/ 56091 h 584283"/>
              <a:gd name="connsiteX9" fmla="*/ 122507 w 295454"/>
              <a:gd name="connsiteY9" fmla="*/ 65440 h 584283"/>
              <a:gd name="connsiteX10" fmla="*/ 131855 w 295454"/>
              <a:gd name="connsiteY10" fmla="*/ 84137 h 584283"/>
              <a:gd name="connsiteX11" fmla="*/ 128739 w 295454"/>
              <a:gd name="connsiteY11" fmla="*/ 104392 h 584283"/>
              <a:gd name="connsiteX12" fmla="*/ 125623 w 295454"/>
              <a:gd name="connsiteY12" fmla="*/ 124647 h 584283"/>
              <a:gd name="connsiteX13" fmla="*/ 105368 w 295454"/>
              <a:gd name="connsiteY13" fmla="*/ 132437 h 584283"/>
              <a:gd name="connsiteX14" fmla="*/ 86671 w 295454"/>
              <a:gd name="connsiteY14" fmla="*/ 172948 h 584283"/>
              <a:gd name="connsiteX15" fmla="*/ 97577 w 295454"/>
              <a:gd name="connsiteY15" fmla="*/ 193203 h 584283"/>
              <a:gd name="connsiteX16" fmla="*/ 74206 w 295454"/>
              <a:gd name="connsiteY16" fmla="*/ 204110 h 584283"/>
              <a:gd name="connsiteX17" fmla="*/ 50835 w 295454"/>
              <a:gd name="connsiteY17" fmla="*/ 213458 h 584283"/>
              <a:gd name="connsiteX18" fmla="*/ 39928 w 295454"/>
              <a:gd name="connsiteY18" fmla="*/ 233713 h 584283"/>
              <a:gd name="connsiteX19" fmla="*/ 33696 w 295454"/>
              <a:gd name="connsiteY19" fmla="*/ 257085 h 584283"/>
              <a:gd name="connsiteX20" fmla="*/ 35254 w 295454"/>
              <a:gd name="connsiteY20" fmla="*/ 275782 h 584283"/>
              <a:gd name="connsiteX21" fmla="*/ 10325 w 295454"/>
              <a:gd name="connsiteY21" fmla="*/ 292921 h 584283"/>
              <a:gd name="connsiteX22" fmla="*/ 976 w 295454"/>
              <a:gd name="connsiteY22" fmla="*/ 327198 h 584283"/>
              <a:gd name="connsiteX23" fmla="*/ 19673 w 295454"/>
              <a:gd name="connsiteY23" fmla="*/ 334989 h 584283"/>
              <a:gd name="connsiteX24" fmla="*/ 25906 w 295454"/>
              <a:gd name="connsiteY24" fmla="*/ 358360 h 584283"/>
              <a:gd name="connsiteX25" fmla="*/ 27463 w 295454"/>
              <a:gd name="connsiteY25" fmla="*/ 386406 h 584283"/>
              <a:gd name="connsiteX26" fmla="*/ 43044 w 295454"/>
              <a:gd name="connsiteY26" fmla="*/ 405103 h 584283"/>
              <a:gd name="connsiteX27" fmla="*/ 41487 w 295454"/>
              <a:gd name="connsiteY27" fmla="*/ 426916 h 584283"/>
              <a:gd name="connsiteX28" fmla="*/ 63300 w 295454"/>
              <a:gd name="connsiteY28" fmla="*/ 448729 h 584283"/>
              <a:gd name="connsiteX29" fmla="*/ 77322 w 295454"/>
              <a:gd name="connsiteY29" fmla="*/ 470543 h 584283"/>
              <a:gd name="connsiteX30" fmla="*/ 83555 w 295454"/>
              <a:gd name="connsiteY30" fmla="*/ 493914 h 584283"/>
              <a:gd name="connsiteX31" fmla="*/ 94461 w 295454"/>
              <a:gd name="connsiteY31" fmla="*/ 511053 h 584283"/>
              <a:gd name="connsiteX32" fmla="*/ 105368 w 295454"/>
              <a:gd name="connsiteY32" fmla="*/ 531308 h 584283"/>
              <a:gd name="connsiteX33" fmla="*/ 113158 w 295454"/>
              <a:gd name="connsiteY33" fmla="*/ 551563 h 584283"/>
              <a:gd name="connsiteX34" fmla="*/ 144320 w 295454"/>
              <a:gd name="connsiteY34" fmla="*/ 551563 h 584283"/>
              <a:gd name="connsiteX35" fmla="*/ 150553 w 295454"/>
              <a:gd name="connsiteY35" fmla="*/ 571818 h 584283"/>
              <a:gd name="connsiteX36" fmla="*/ 148995 w 295454"/>
              <a:gd name="connsiteY36" fmla="*/ 584283 h 58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5454" h="584283">
                <a:moveTo>
                  <a:pt x="295455" y="0"/>
                </a:moveTo>
                <a:cubicBezTo>
                  <a:pt x="293897" y="7790"/>
                  <a:pt x="295455" y="21813"/>
                  <a:pt x="275200" y="14023"/>
                </a:cubicBezTo>
                <a:cubicBezTo>
                  <a:pt x="267409" y="12465"/>
                  <a:pt x="256503" y="14023"/>
                  <a:pt x="253386" y="23371"/>
                </a:cubicBezTo>
                <a:cubicBezTo>
                  <a:pt x="250270" y="34278"/>
                  <a:pt x="245596" y="45185"/>
                  <a:pt x="245596" y="56091"/>
                </a:cubicBezTo>
                <a:cubicBezTo>
                  <a:pt x="245596" y="62324"/>
                  <a:pt x="250270" y="71672"/>
                  <a:pt x="244038" y="76346"/>
                </a:cubicBezTo>
                <a:cubicBezTo>
                  <a:pt x="236248" y="84137"/>
                  <a:pt x="225341" y="84137"/>
                  <a:pt x="215992" y="85695"/>
                </a:cubicBezTo>
                <a:cubicBezTo>
                  <a:pt x="201969" y="87253"/>
                  <a:pt x="189505" y="74788"/>
                  <a:pt x="180156" y="65440"/>
                </a:cubicBezTo>
                <a:cubicBezTo>
                  <a:pt x="173924" y="60765"/>
                  <a:pt x="163017" y="68556"/>
                  <a:pt x="158343" y="62324"/>
                </a:cubicBezTo>
                <a:cubicBezTo>
                  <a:pt x="153669" y="57649"/>
                  <a:pt x="145878" y="52975"/>
                  <a:pt x="138088" y="56091"/>
                </a:cubicBezTo>
                <a:cubicBezTo>
                  <a:pt x="133414" y="57649"/>
                  <a:pt x="119391" y="56091"/>
                  <a:pt x="122507" y="65440"/>
                </a:cubicBezTo>
                <a:cubicBezTo>
                  <a:pt x="124065" y="71672"/>
                  <a:pt x="131855" y="76346"/>
                  <a:pt x="131855" y="84137"/>
                </a:cubicBezTo>
                <a:cubicBezTo>
                  <a:pt x="131855" y="90369"/>
                  <a:pt x="128739" y="98160"/>
                  <a:pt x="128739" y="104392"/>
                </a:cubicBezTo>
                <a:cubicBezTo>
                  <a:pt x="128739" y="110624"/>
                  <a:pt x="131855" y="119973"/>
                  <a:pt x="125623" y="124647"/>
                </a:cubicBezTo>
                <a:cubicBezTo>
                  <a:pt x="119391" y="127763"/>
                  <a:pt x="110042" y="126205"/>
                  <a:pt x="105368" y="132437"/>
                </a:cubicBezTo>
                <a:cubicBezTo>
                  <a:pt x="97577" y="144902"/>
                  <a:pt x="91345" y="158925"/>
                  <a:pt x="86671" y="172948"/>
                </a:cubicBezTo>
                <a:cubicBezTo>
                  <a:pt x="85113" y="179180"/>
                  <a:pt x="103810" y="185412"/>
                  <a:pt x="97577" y="193203"/>
                </a:cubicBezTo>
                <a:cubicBezTo>
                  <a:pt x="92903" y="197877"/>
                  <a:pt x="77322" y="188529"/>
                  <a:pt x="74206" y="204110"/>
                </a:cubicBezTo>
                <a:cubicBezTo>
                  <a:pt x="72648" y="213458"/>
                  <a:pt x="58625" y="211900"/>
                  <a:pt x="50835" y="213458"/>
                </a:cubicBezTo>
                <a:cubicBezTo>
                  <a:pt x="43044" y="215016"/>
                  <a:pt x="41487" y="225923"/>
                  <a:pt x="39928" y="233713"/>
                </a:cubicBezTo>
                <a:cubicBezTo>
                  <a:pt x="38370" y="241504"/>
                  <a:pt x="30580" y="249294"/>
                  <a:pt x="33696" y="257085"/>
                </a:cubicBezTo>
                <a:cubicBezTo>
                  <a:pt x="36812" y="263317"/>
                  <a:pt x="41487" y="271107"/>
                  <a:pt x="35254" y="275782"/>
                </a:cubicBezTo>
                <a:cubicBezTo>
                  <a:pt x="27463" y="283572"/>
                  <a:pt x="16557" y="285130"/>
                  <a:pt x="10325" y="292921"/>
                </a:cubicBezTo>
                <a:cubicBezTo>
                  <a:pt x="2534" y="302269"/>
                  <a:pt x="-2140" y="316292"/>
                  <a:pt x="976" y="327198"/>
                </a:cubicBezTo>
                <a:cubicBezTo>
                  <a:pt x="4092" y="334989"/>
                  <a:pt x="16557" y="327198"/>
                  <a:pt x="19673" y="334989"/>
                </a:cubicBezTo>
                <a:cubicBezTo>
                  <a:pt x="22789" y="342779"/>
                  <a:pt x="22789" y="350570"/>
                  <a:pt x="25906" y="358360"/>
                </a:cubicBezTo>
                <a:cubicBezTo>
                  <a:pt x="29022" y="367709"/>
                  <a:pt x="21231" y="378615"/>
                  <a:pt x="27463" y="386406"/>
                </a:cubicBezTo>
                <a:cubicBezTo>
                  <a:pt x="32138" y="392638"/>
                  <a:pt x="43044" y="395754"/>
                  <a:pt x="43044" y="405103"/>
                </a:cubicBezTo>
                <a:cubicBezTo>
                  <a:pt x="44602" y="412893"/>
                  <a:pt x="36812" y="420684"/>
                  <a:pt x="41487" y="426916"/>
                </a:cubicBezTo>
                <a:cubicBezTo>
                  <a:pt x="47719" y="436265"/>
                  <a:pt x="58625" y="439381"/>
                  <a:pt x="63300" y="448729"/>
                </a:cubicBezTo>
                <a:cubicBezTo>
                  <a:pt x="67974" y="456520"/>
                  <a:pt x="75764" y="461194"/>
                  <a:pt x="77322" y="470543"/>
                </a:cubicBezTo>
                <a:cubicBezTo>
                  <a:pt x="78881" y="478333"/>
                  <a:pt x="83555" y="486123"/>
                  <a:pt x="83555" y="493914"/>
                </a:cubicBezTo>
                <a:cubicBezTo>
                  <a:pt x="83555" y="501704"/>
                  <a:pt x="89787" y="504820"/>
                  <a:pt x="94461" y="511053"/>
                </a:cubicBezTo>
                <a:cubicBezTo>
                  <a:pt x="97577" y="517285"/>
                  <a:pt x="102252" y="525076"/>
                  <a:pt x="105368" y="531308"/>
                </a:cubicBezTo>
                <a:cubicBezTo>
                  <a:pt x="108484" y="537540"/>
                  <a:pt x="105368" y="546889"/>
                  <a:pt x="113158" y="551563"/>
                </a:cubicBezTo>
                <a:cubicBezTo>
                  <a:pt x="122507" y="557796"/>
                  <a:pt x="134972" y="546889"/>
                  <a:pt x="144320" y="551563"/>
                </a:cubicBezTo>
                <a:cubicBezTo>
                  <a:pt x="152110" y="554679"/>
                  <a:pt x="152110" y="565586"/>
                  <a:pt x="150553" y="571818"/>
                </a:cubicBezTo>
                <a:cubicBezTo>
                  <a:pt x="150553" y="576493"/>
                  <a:pt x="148995" y="579609"/>
                  <a:pt x="148995" y="584283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id="{4BE307A4-FC32-0EFD-4A17-1E765AAF756B}"/>
              </a:ext>
            </a:extLst>
          </p:cNvPr>
          <p:cNvSpPr/>
          <p:nvPr userDrawn="1"/>
        </p:nvSpPr>
        <p:spPr>
          <a:xfrm>
            <a:off x="5264384" y="2784502"/>
            <a:ext cx="236525" cy="493913"/>
          </a:xfrm>
          <a:custGeom>
            <a:avLst/>
            <a:gdLst>
              <a:gd name="connsiteX0" fmla="*/ 0 w 236525"/>
              <a:gd name="connsiteY0" fmla="*/ 0 h 493913"/>
              <a:gd name="connsiteX1" fmla="*/ 32719 w 236525"/>
              <a:gd name="connsiteY1" fmla="*/ 6232 h 493913"/>
              <a:gd name="connsiteX2" fmla="*/ 28045 w 236525"/>
              <a:gd name="connsiteY2" fmla="*/ 26487 h 493913"/>
              <a:gd name="connsiteX3" fmla="*/ 24929 w 236525"/>
              <a:gd name="connsiteY3" fmla="*/ 51417 h 493913"/>
              <a:gd name="connsiteX4" fmla="*/ 46743 w 236525"/>
              <a:gd name="connsiteY4" fmla="*/ 52975 h 493913"/>
              <a:gd name="connsiteX5" fmla="*/ 65439 w 236525"/>
              <a:gd name="connsiteY5" fmla="*/ 43626 h 493913"/>
              <a:gd name="connsiteX6" fmla="*/ 109066 w 236525"/>
              <a:gd name="connsiteY6" fmla="*/ 59207 h 493913"/>
              <a:gd name="connsiteX7" fmla="*/ 133995 w 236525"/>
              <a:gd name="connsiteY7" fmla="*/ 49859 h 493913"/>
              <a:gd name="connsiteX8" fmla="*/ 154251 w 236525"/>
              <a:gd name="connsiteY8" fmla="*/ 57649 h 493913"/>
              <a:gd name="connsiteX9" fmla="*/ 176064 w 236525"/>
              <a:gd name="connsiteY9" fmla="*/ 95043 h 493913"/>
              <a:gd name="connsiteX10" fmla="*/ 162041 w 236525"/>
              <a:gd name="connsiteY10" fmla="*/ 116857 h 493913"/>
              <a:gd name="connsiteX11" fmla="*/ 163599 w 236525"/>
              <a:gd name="connsiteY11" fmla="*/ 138670 h 493913"/>
              <a:gd name="connsiteX12" fmla="*/ 163599 w 236525"/>
              <a:gd name="connsiteY12" fmla="*/ 162041 h 493913"/>
              <a:gd name="connsiteX13" fmla="*/ 157367 w 236525"/>
              <a:gd name="connsiteY13" fmla="*/ 190087 h 493913"/>
              <a:gd name="connsiteX14" fmla="*/ 168273 w 236525"/>
              <a:gd name="connsiteY14" fmla="*/ 211900 h 493913"/>
              <a:gd name="connsiteX15" fmla="*/ 166715 w 236525"/>
              <a:gd name="connsiteY15" fmla="*/ 236829 h 493913"/>
              <a:gd name="connsiteX16" fmla="*/ 155809 w 236525"/>
              <a:gd name="connsiteY16" fmla="*/ 255526 h 493913"/>
              <a:gd name="connsiteX17" fmla="*/ 174506 w 236525"/>
              <a:gd name="connsiteY17" fmla="*/ 264875 h 493913"/>
              <a:gd name="connsiteX18" fmla="*/ 185412 w 236525"/>
              <a:gd name="connsiteY18" fmla="*/ 285130 h 493913"/>
              <a:gd name="connsiteX19" fmla="*/ 180738 w 236525"/>
              <a:gd name="connsiteY19" fmla="*/ 305385 h 493913"/>
              <a:gd name="connsiteX20" fmla="*/ 199435 w 236525"/>
              <a:gd name="connsiteY20" fmla="*/ 327198 h 493913"/>
              <a:gd name="connsiteX21" fmla="*/ 213458 w 236525"/>
              <a:gd name="connsiteY21" fmla="*/ 355244 h 493913"/>
              <a:gd name="connsiteX22" fmla="*/ 216574 w 236525"/>
              <a:gd name="connsiteY22" fmla="*/ 375499 h 493913"/>
              <a:gd name="connsiteX23" fmla="*/ 215016 w 236525"/>
              <a:gd name="connsiteY23" fmla="*/ 392638 h 493913"/>
              <a:gd name="connsiteX24" fmla="*/ 208784 w 236525"/>
              <a:gd name="connsiteY24" fmla="*/ 408219 h 493913"/>
              <a:gd name="connsiteX25" fmla="*/ 221248 w 236525"/>
              <a:gd name="connsiteY25" fmla="*/ 422242 h 493913"/>
              <a:gd name="connsiteX26" fmla="*/ 205667 w 236525"/>
              <a:gd name="connsiteY26" fmla="*/ 423800 h 493913"/>
              <a:gd name="connsiteX27" fmla="*/ 183854 w 236525"/>
              <a:gd name="connsiteY27" fmla="*/ 416009 h 493913"/>
              <a:gd name="connsiteX28" fmla="*/ 166715 w 236525"/>
              <a:gd name="connsiteY28" fmla="*/ 442497 h 493913"/>
              <a:gd name="connsiteX29" fmla="*/ 191645 w 236525"/>
              <a:gd name="connsiteY29" fmla="*/ 451846 h 493913"/>
              <a:gd name="connsiteX30" fmla="*/ 215016 w 236525"/>
              <a:gd name="connsiteY30" fmla="*/ 456520 h 493913"/>
              <a:gd name="connsiteX31" fmla="*/ 230597 w 236525"/>
              <a:gd name="connsiteY31" fmla="*/ 476775 h 493913"/>
              <a:gd name="connsiteX32" fmla="*/ 235271 w 236525"/>
              <a:gd name="connsiteY32" fmla="*/ 493914 h 4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6525" h="493913">
                <a:moveTo>
                  <a:pt x="0" y="0"/>
                </a:moveTo>
                <a:cubicBezTo>
                  <a:pt x="9348" y="7790"/>
                  <a:pt x="23371" y="-1558"/>
                  <a:pt x="32719" y="6232"/>
                </a:cubicBezTo>
                <a:cubicBezTo>
                  <a:pt x="38952" y="12465"/>
                  <a:pt x="35836" y="21813"/>
                  <a:pt x="28045" y="26487"/>
                </a:cubicBezTo>
                <a:cubicBezTo>
                  <a:pt x="18697" y="31162"/>
                  <a:pt x="17139" y="43626"/>
                  <a:pt x="24929" y="51417"/>
                </a:cubicBezTo>
                <a:cubicBezTo>
                  <a:pt x="29604" y="57649"/>
                  <a:pt x="40510" y="59207"/>
                  <a:pt x="46743" y="52975"/>
                </a:cubicBezTo>
                <a:cubicBezTo>
                  <a:pt x="51417" y="48301"/>
                  <a:pt x="57649" y="42068"/>
                  <a:pt x="65439" y="43626"/>
                </a:cubicBezTo>
                <a:cubicBezTo>
                  <a:pt x="81020" y="46743"/>
                  <a:pt x="93485" y="59207"/>
                  <a:pt x="109066" y="59207"/>
                </a:cubicBezTo>
                <a:cubicBezTo>
                  <a:pt x="118414" y="59207"/>
                  <a:pt x="127763" y="54533"/>
                  <a:pt x="133995" y="49859"/>
                </a:cubicBezTo>
                <a:cubicBezTo>
                  <a:pt x="140228" y="45185"/>
                  <a:pt x="149576" y="49859"/>
                  <a:pt x="154251" y="57649"/>
                </a:cubicBezTo>
                <a:cubicBezTo>
                  <a:pt x="160483" y="70114"/>
                  <a:pt x="174506" y="79462"/>
                  <a:pt x="176064" y="95043"/>
                </a:cubicBezTo>
                <a:cubicBezTo>
                  <a:pt x="177622" y="104392"/>
                  <a:pt x="169832" y="112182"/>
                  <a:pt x="162041" y="116857"/>
                </a:cubicBezTo>
                <a:cubicBezTo>
                  <a:pt x="155809" y="121531"/>
                  <a:pt x="157367" y="132437"/>
                  <a:pt x="163599" y="138670"/>
                </a:cubicBezTo>
                <a:cubicBezTo>
                  <a:pt x="169832" y="144902"/>
                  <a:pt x="168273" y="155809"/>
                  <a:pt x="163599" y="162041"/>
                </a:cubicBezTo>
                <a:cubicBezTo>
                  <a:pt x="157367" y="169832"/>
                  <a:pt x="152692" y="180738"/>
                  <a:pt x="157367" y="190087"/>
                </a:cubicBezTo>
                <a:cubicBezTo>
                  <a:pt x="160483" y="197877"/>
                  <a:pt x="168273" y="202551"/>
                  <a:pt x="168273" y="211900"/>
                </a:cubicBezTo>
                <a:cubicBezTo>
                  <a:pt x="168273" y="219690"/>
                  <a:pt x="171390" y="230597"/>
                  <a:pt x="166715" y="236829"/>
                </a:cubicBezTo>
                <a:cubicBezTo>
                  <a:pt x="162041" y="243062"/>
                  <a:pt x="154251" y="247736"/>
                  <a:pt x="155809" y="255526"/>
                </a:cubicBezTo>
                <a:cubicBezTo>
                  <a:pt x="157367" y="263317"/>
                  <a:pt x="166715" y="266433"/>
                  <a:pt x="174506" y="264875"/>
                </a:cubicBezTo>
                <a:cubicBezTo>
                  <a:pt x="183854" y="263317"/>
                  <a:pt x="190086" y="277340"/>
                  <a:pt x="185412" y="285130"/>
                </a:cubicBezTo>
                <a:cubicBezTo>
                  <a:pt x="182296" y="291362"/>
                  <a:pt x="176064" y="299153"/>
                  <a:pt x="180738" y="305385"/>
                </a:cubicBezTo>
                <a:cubicBezTo>
                  <a:pt x="185412" y="313176"/>
                  <a:pt x="196319" y="317850"/>
                  <a:pt x="199435" y="327198"/>
                </a:cubicBezTo>
                <a:cubicBezTo>
                  <a:pt x="202551" y="336547"/>
                  <a:pt x="208784" y="345896"/>
                  <a:pt x="213458" y="355244"/>
                </a:cubicBezTo>
                <a:cubicBezTo>
                  <a:pt x="216574" y="361476"/>
                  <a:pt x="210342" y="370825"/>
                  <a:pt x="216574" y="375499"/>
                </a:cubicBezTo>
                <a:cubicBezTo>
                  <a:pt x="221248" y="380174"/>
                  <a:pt x="224365" y="391080"/>
                  <a:pt x="215016" y="392638"/>
                </a:cubicBezTo>
                <a:cubicBezTo>
                  <a:pt x="207226" y="392638"/>
                  <a:pt x="199435" y="401987"/>
                  <a:pt x="208784" y="408219"/>
                </a:cubicBezTo>
                <a:cubicBezTo>
                  <a:pt x="213458" y="411335"/>
                  <a:pt x="224365" y="414451"/>
                  <a:pt x="221248" y="422242"/>
                </a:cubicBezTo>
                <a:cubicBezTo>
                  <a:pt x="219690" y="428474"/>
                  <a:pt x="208784" y="430032"/>
                  <a:pt x="205667" y="423800"/>
                </a:cubicBezTo>
                <a:cubicBezTo>
                  <a:pt x="200993" y="417568"/>
                  <a:pt x="191645" y="414451"/>
                  <a:pt x="183854" y="416009"/>
                </a:cubicBezTo>
                <a:cubicBezTo>
                  <a:pt x="172947" y="419126"/>
                  <a:pt x="162041" y="430032"/>
                  <a:pt x="166715" y="442497"/>
                </a:cubicBezTo>
                <a:cubicBezTo>
                  <a:pt x="169832" y="451846"/>
                  <a:pt x="182296" y="453404"/>
                  <a:pt x="191645" y="451846"/>
                </a:cubicBezTo>
                <a:cubicBezTo>
                  <a:pt x="199435" y="450287"/>
                  <a:pt x="210342" y="450287"/>
                  <a:pt x="215016" y="456520"/>
                </a:cubicBezTo>
                <a:cubicBezTo>
                  <a:pt x="219690" y="462752"/>
                  <a:pt x="222806" y="472101"/>
                  <a:pt x="230597" y="476775"/>
                </a:cubicBezTo>
                <a:cubicBezTo>
                  <a:pt x="235271" y="479891"/>
                  <a:pt x="238387" y="489240"/>
                  <a:pt x="235271" y="493914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69" name="Volný tvar: obrazec 68">
            <a:extLst>
              <a:ext uri="{FF2B5EF4-FFF2-40B4-BE49-F238E27FC236}">
                <a16:creationId xmlns:a16="http://schemas.microsoft.com/office/drawing/2014/main" id="{D386A679-C128-9193-B331-43A3F1E36573}"/>
              </a:ext>
            </a:extLst>
          </p:cNvPr>
          <p:cNvSpPr/>
          <p:nvPr userDrawn="1"/>
        </p:nvSpPr>
        <p:spPr>
          <a:xfrm>
            <a:off x="5498097" y="3275594"/>
            <a:ext cx="115298" cy="42598"/>
          </a:xfrm>
          <a:custGeom>
            <a:avLst/>
            <a:gdLst>
              <a:gd name="connsiteX0" fmla="*/ 0 w 115298"/>
              <a:gd name="connsiteY0" fmla="*/ 4379 h 42598"/>
              <a:gd name="connsiteX1" fmla="*/ 10906 w 115298"/>
              <a:gd name="connsiteY1" fmla="*/ 4379 h 42598"/>
              <a:gd name="connsiteX2" fmla="*/ 24929 w 115298"/>
              <a:gd name="connsiteY2" fmla="*/ 1263 h 42598"/>
              <a:gd name="connsiteX3" fmla="*/ 31162 w 115298"/>
              <a:gd name="connsiteY3" fmla="*/ 16844 h 42598"/>
              <a:gd name="connsiteX4" fmla="*/ 38952 w 115298"/>
              <a:gd name="connsiteY4" fmla="*/ 23076 h 42598"/>
              <a:gd name="connsiteX5" fmla="*/ 43626 w 115298"/>
              <a:gd name="connsiteY5" fmla="*/ 16844 h 42598"/>
              <a:gd name="connsiteX6" fmla="*/ 59207 w 115298"/>
              <a:gd name="connsiteY6" fmla="*/ 4379 h 42598"/>
              <a:gd name="connsiteX7" fmla="*/ 63881 w 115298"/>
              <a:gd name="connsiteY7" fmla="*/ 10611 h 42598"/>
              <a:gd name="connsiteX8" fmla="*/ 71672 w 115298"/>
              <a:gd name="connsiteY8" fmla="*/ 19960 h 42598"/>
              <a:gd name="connsiteX9" fmla="*/ 76346 w 115298"/>
              <a:gd name="connsiteY9" fmla="*/ 40215 h 42598"/>
              <a:gd name="connsiteX10" fmla="*/ 96601 w 115298"/>
              <a:gd name="connsiteY10" fmla="*/ 38657 h 42598"/>
              <a:gd name="connsiteX11" fmla="*/ 115298 w 115298"/>
              <a:gd name="connsiteY11" fmla="*/ 32425 h 4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298" h="42598">
                <a:moveTo>
                  <a:pt x="0" y="4379"/>
                </a:moveTo>
                <a:cubicBezTo>
                  <a:pt x="3116" y="9053"/>
                  <a:pt x="6232" y="7495"/>
                  <a:pt x="10906" y="4379"/>
                </a:cubicBezTo>
                <a:cubicBezTo>
                  <a:pt x="15581" y="1263"/>
                  <a:pt x="20255" y="7495"/>
                  <a:pt x="24929" y="1263"/>
                </a:cubicBezTo>
                <a:cubicBezTo>
                  <a:pt x="29604" y="-4969"/>
                  <a:pt x="31162" y="13728"/>
                  <a:pt x="31162" y="16844"/>
                </a:cubicBezTo>
                <a:cubicBezTo>
                  <a:pt x="31162" y="21518"/>
                  <a:pt x="35836" y="24634"/>
                  <a:pt x="38952" y="23076"/>
                </a:cubicBezTo>
                <a:cubicBezTo>
                  <a:pt x="42068" y="21518"/>
                  <a:pt x="43626" y="19960"/>
                  <a:pt x="43626" y="16844"/>
                </a:cubicBezTo>
                <a:cubicBezTo>
                  <a:pt x="45184" y="9053"/>
                  <a:pt x="51417" y="4379"/>
                  <a:pt x="59207" y="4379"/>
                </a:cubicBezTo>
                <a:cubicBezTo>
                  <a:pt x="63881" y="4379"/>
                  <a:pt x="66998" y="5937"/>
                  <a:pt x="63881" y="10611"/>
                </a:cubicBezTo>
                <a:cubicBezTo>
                  <a:pt x="60765" y="16844"/>
                  <a:pt x="68556" y="16844"/>
                  <a:pt x="71672" y="19960"/>
                </a:cubicBezTo>
                <a:cubicBezTo>
                  <a:pt x="79462" y="26192"/>
                  <a:pt x="71672" y="35541"/>
                  <a:pt x="76346" y="40215"/>
                </a:cubicBezTo>
                <a:cubicBezTo>
                  <a:pt x="82578" y="44890"/>
                  <a:pt x="90369" y="41773"/>
                  <a:pt x="96601" y="38657"/>
                </a:cubicBezTo>
                <a:cubicBezTo>
                  <a:pt x="101276" y="37099"/>
                  <a:pt x="110624" y="32425"/>
                  <a:pt x="115298" y="32425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0" name="Volný tvar: obrazec 69">
            <a:extLst>
              <a:ext uri="{FF2B5EF4-FFF2-40B4-BE49-F238E27FC236}">
                <a16:creationId xmlns:a16="http://schemas.microsoft.com/office/drawing/2014/main" id="{53C81650-500E-E770-1AAB-F5FF5BACE937}"/>
              </a:ext>
            </a:extLst>
          </p:cNvPr>
          <p:cNvSpPr/>
          <p:nvPr userDrawn="1"/>
        </p:nvSpPr>
        <p:spPr>
          <a:xfrm>
            <a:off x="4770470" y="3279974"/>
            <a:ext cx="727627" cy="337571"/>
          </a:xfrm>
          <a:custGeom>
            <a:avLst/>
            <a:gdLst>
              <a:gd name="connsiteX0" fmla="*/ 0 w 727627"/>
              <a:gd name="connsiteY0" fmla="*/ 299153 h 337571"/>
              <a:gd name="connsiteX1" fmla="*/ 9349 w 727627"/>
              <a:gd name="connsiteY1" fmla="*/ 331873 h 337571"/>
              <a:gd name="connsiteX2" fmla="*/ 24930 w 727627"/>
              <a:gd name="connsiteY2" fmla="*/ 325640 h 337571"/>
              <a:gd name="connsiteX3" fmla="*/ 37394 w 727627"/>
              <a:gd name="connsiteY3" fmla="*/ 310060 h 337571"/>
              <a:gd name="connsiteX4" fmla="*/ 57649 w 727627"/>
              <a:gd name="connsiteY4" fmla="*/ 302269 h 337571"/>
              <a:gd name="connsiteX5" fmla="*/ 70114 w 727627"/>
              <a:gd name="connsiteY5" fmla="*/ 291363 h 337571"/>
              <a:gd name="connsiteX6" fmla="*/ 93485 w 727627"/>
              <a:gd name="connsiteY6" fmla="*/ 277340 h 337571"/>
              <a:gd name="connsiteX7" fmla="*/ 129321 w 727627"/>
              <a:gd name="connsiteY7" fmla="*/ 275782 h 337571"/>
              <a:gd name="connsiteX8" fmla="*/ 157367 w 727627"/>
              <a:gd name="connsiteY8" fmla="*/ 263317 h 337571"/>
              <a:gd name="connsiteX9" fmla="*/ 199435 w 727627"/>
              <a:gd name="connsiteY9" fmla="*/ 272665 h 337571"/>
              <a:gd name="connsiteX10" fmla="*/ 229039 w 727627"/>
              <a:gd name="connsiteY10" fmla="*/ 289804 h 337571"/>
              <a:gd name="connsiteX11" fmla="*/ 255526 w 727627"/>
              <a:gd name="connsiteY11" fmla="*/ 277340 h 337571"/>
              <a:gd name="connsiteX12" fmla="*/ 286688 w 727627"/>
              <a:gd name="connsiteY12" fmla="*/ 286688 h 337571"/>
              <a:gd name="connsiteX13" fmla="*/ 314734 w 727627"/>
              <a:gd name="connsiteY13" fmla="*/ 286688 h 337571"/>
              <a:gd name="connsiteX14" fmla="*/ 334989 w 727627"/>
              <a:gd name="connsiteY14" fmla="*/ 271107 h 337571"/>
              <a:gd name="connsiteX15" fmla="*/ 344338 w 727627"/>
              <a:gd name="connsiteY15" fmla="*/ 241504 h 337571"/>
              <a:gd name="connsiteX16" fmla="*/ 338105 w 727627"/>
              <a:gd name="connsiteY16" fmla="*/ 215016 h 337571"/>
              <a:gd name="connsiteX17" fmla="*/ 359918 w 727627"/>
              <a:gd name="connsiteY17" fmla="*/ 202551 h 337571"/>
              <a:gd name="connsiteX18" fmla="*/ 392638 w 727627"/>
              <a:gd name="connsiteY18" fmla="*/ 183854 h 337571"/>
              <a:gd name="connsiteX19" fmla="*/ 422242 w 727627"/>
              <a:gd name="connsiteY19" fmla="*/ 172948 h 337571"/>
              <a:gd name="connsiteX20" fmla="*/ 454962 w 727627"/>
              <a:gd name="connsiteY20" fmla="*/ 144902 h 337571"/>
              <a:gd name="connsiteX21" fmla="*/ 490798 w 727627"/>
              <a:gd name="connsiteY21" fmla="*/ 112182 h 337571"/>
              <a:gd name="connsiteX22" fmla="*/ 514169 w 727627"/>
              <a:gd name="connsiteY22" fmla="*/ 123089 h 337571"/>
              <a:gd name="connsiteX23" fmla="*/ 546889 w 727627"/>
              <a:gd name="connsiteY23" fmla="*/ 124647 h 337571"/>
              <a:gd name="connsiteX24" fmla="*/ 578051 w 727627"/>
              <a:gd name="connsiteY24" fmla="*/ 130879 h 337571"/>
              <a:gd name="connsiteX25" fmla="*/ 606096 w 727627"/>
              <a:gd name="connsiteY25" fmla="*/ 154251 h 337571"/>
              <a:gd name="connsiteX26" fmla="*/ 634142 w 727627"/>
              <a:gd name="connsiteY26" fmla="*/ 176064 h 337571"/>
              <a:gd name="connsiteX27" fmla="*/ 649723 w 727627"/>
              <a:gd name="connsiteY27" fmla="*/ 162041 h 337571"/>
              <a:gd name="connsiteX28" fmla="*/ 652839 w 727627"/>
              <a:gd name="connsiteY28" fmla="*/ 127763 h 337571"/>
              <a:gd name="connsiteX29" fmla="*/ 652839 w 727627"/>
              <a:gd name="connsiteY29" fmla="*/ 99718 h 337571"/>
              <a:gd name="connsiteX30" fmla="*/ 677768 w 727627"/>
              <a:gd name="connsiteY30" fmla="*/ 84137 h 337571"/>
              <a:gd name="connsiteX31" fmla="*/ 701140 w 727627"/>
              <a:gd name="connsiteY31" fmla="*/ 68556 h 337571"/>
              <a:gd name="connsiteX32" fmla="*/ 724511 w 727627"/>
              <a:gd name="connsiteY32" fmla="*/ 57649 h 337571"/>
              <a:gd name="connsiteX33" fmla="*/ 708930 w 727627"/>
              <a:gd name="connsiteY33" fmla="*/ 37394 h 337571"/>
              <a:gd name="connsiteX34" fmla="*/ 715162 w 727627"/>
              <a:gd name="connsiteY34" fmla="*/ 9349 h 337571"/>
              <a:gd name="connsiteX35" fmla="*/ 727627 w 727627"/>
              <a:gd name="connsiteY35" fmla="*/ 0 h 33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7627" h="337571">
                <a:moveTo>
                  <a:pt x="0" y="299153"/>
                </a:moveTo>
                <a:cubicBezTo>
                  <a:pt x="20255" y="291363"/>
                  <a:pt x="6232" y="320966"/>
                  <a:pt x="9349" y="331873"/>
                </a:cubicBezTo>
                <a:cubicBezTo>
                  <a:pt x="12465" y="342779"/>
                  <a:pt x="31162" y="336547"/>
                  <a:pt x="24930" y="325640"/>
                </a:cubicBezTo>
                <a:cubicBezTo>
                  <a:pt x="18697" y="316292"/>
                  <a:pt x="26487" y="306943"/>
                  <a:pt x="37394" y="310060"/>
                </a:cubicBezTo>
                <a:cubicBezTo>
                  <a:pt x="45184" y="311618"/>
                  <a:pt x="57649" y="310060"/>
                  <a:pt x="57649" y="302269"/>
                </a:cubicBezTo>
                <a:cubicBezTo>
                  <a:pt x="57649" y="294479"/>
                  <a:pt x="60765" y="286688"/>
                  <a:pt x="70114" y="291363"/>
                </a:cubicBezTo>
                <a:cubicBezTo>
                  <a:pt x="79463" y="296037"/>
                  <a:pt x="85695" y="280456"/>
                  <a:pt x="93485" y="277340"/>
                </a:cubicBezTo>
                <a:cubicBezTo>
                  <a:pt x="104392" y="272665"/>
                  <a:pt x="116857" y="274224"/>
                  <a:pt x="129321" y="275782"/>
                </a:cubicBezTo>
                <a:cubicBezTo>
                  <a:pt x="140228" y="277340"/>
                  <a:pt x="146460" y="263317"/>
                  <a:pt x="157367" y="263317"/>
                </a:cubicBezTo>
                <a:cubicBezTo>
                  <a:pt x="171390" y="264875"/>
                  <a:pt x="183854" y="274224"/>
                  <a:pt x="199435" y="272665"/>
                </a:cubicBezTo>
                <a:cubicBezTo>
                  <a:pt x="211900" y="271107"/>
                  <a:pt x="216574" y="288246"/>
                  <a:pt x="229039" y="289804"/>
                </a:cubicBezTo>
                <a:cubicBezTo>
                  <a:pt x="239945" y="291363"/>
                  <a:pt x="246178" y="280456"/>
                  <a:pt x="255526" y="277340"/>
                </a:cubicBezTo>
                <a:cubicBezTo>
                  <a:pt x="266433" y="271107"/>
                  <a:pt x="280456" y="275782"/>
                  <a:pt x="286688" y="286688"/>
                </a:cubicBezTo>
                <a:cubicBezTo>
                  <a:pt x="292921" y="297595"/>
                  <a:pt x="306943" y="292921"/>
                  <a:pt x="314734" y="286688"/>
                </a:cubicBezTo>
                <a:cubicBezTo>
                  <a:pt x="320966" y="282014"/>
                  <a:pt x="330315" y="278898"/>
                  <a:pt x="334989" y="271107"/>
                </a:cubicBezTo>
                <a:cubicBezTo>
                  <a:pt x="341221" y="260201"/>
                  <a:pt x="345896" y="255526"/>
                  <a:pt x="344338" y="241504"/>
                </a:cubicBezTo>
                <a:cubicBezTo>
                  <a:pt x="342779" y="230597"/>
                  <a:pt x="338105" y="224365"/>
                  <a:pt x="338105" y="215016"/>
                </a:cubicBezTo>
                <a:cubicBezTo>
                  <a:pt x="338105" y="202551"/>
                  <a:pt x="350570" y="202551"/>
                  <a:pt x="359918" y="202551"/>
                </a:cubicBezTo>
                <a:cubicBezTo>
                  <a:pt x="372383" y="202551"/>
                  <a:pt x="383290" y="193203"/>
                  <a:pt x="392638" y="183854"/>
                </a:cubicBezTo>
                <a:cubicBezTo>
                  <a:pt x="400429" y="177622"/>
                  <a:pt x="414452" y="182296"/>
                  <a:pt x="422242" y="172948"/>
                </a:cubicBezTo>
                <a:cubicBezTo>
                  <a:pt x="431590" y="162041"/>
                  <a:pt x="439381" y="148018"/>
                  <a:pt x="454962" y="144902"/>
                </a:cubicBezTo>
                <a:cubicBezTo>
                  <a:pt x="472101" y="140228"/>
                  <a:pt x="478333" y="121531"/>
                  <a:pt x="490798" y="112182"/>
                </a:cubicBezTo>
                <a:cubicBezTo>
                  <a:pt x="500146" y="105950"/>
                  <a:pt x="506379" y="121531"/>
                  <a:pt x="514169" y="123089"/>
                </a:cubicBezTo>
                <a:cubicBezTo>
                  <a:pt x="525076" y="126205"/>
                  <a:pt x="535982" y="121531"/>
                  <a:pt x="546889" y="124647"/>
                </a:cubicBezTo>
                <a:cubicBezTo>
                  <a:pt x="557795" y="127763"/>
                  <a:pt x="568702" y="124647"/>
                  <a:pt x="578051" y="130879"/>
                </a:cubicBezTo>
                <a:cubicBezTo>
                  <a:pt x="588957" y="137112"/>
                  <a:pt x="596748" y="146460"/>
                  <a:pt x="606096" y="154251"/>
                </a:cubicBezTo>
                <a:cubicBezTo>
                  <a:pt x="615445" y="162041"/>
                  <a:pt x="621677" y="171390"/>
                  <a:pt x="634142" y="176064"/>
                </a:cubicBezTo>
                <a:cubicBezTo>
                  <a:pt x="643490" y="180738"/>
                  <a:pt x="652839" y="171390"/>
                  <a:pt x="649723" y="162041"/>
                </a:cubicBezTo>
                <a:cubicBezTo>
                  <a:pt x="646607" y="151135"/>
                  <a:pt x="646607" y="138670"/>
                  <a:pt x="652839" y="127763"/>
                </a:cubicBezTo>
                <a:cubicBezTo>
                  <a:pt x="657513" y="119973"/>
                  <a:pt x="651281" y="109066"/>
                  <a:pt x="652839" y="99718"/>
                </a:cubicBezTo>
                <a:cubicBezTo>
                  <a:pt x="654397" y="88811"/>
                  <a:pt x="668420" y="87253"/>
                  <a:pt x="677768" y="84137"/>
                </a:cubicBezTo>
                <a:cubicBezTo>
                  <a:pt x="687117" y="81021"/>
                  <a:pt x="696466" y="77904"/>
                  <a:pt x="701140" y="68556"/>
                </a:cubicBezTo>
                <a:cubicBezTo>
                  <a:pt x="705814" y="60765"/>
                  <a:pt x="719837" y="66998"/>
                  <a:pt x="724511" y="57649"/>
                </a:cubicBezTo>
                <a:cubicBezTo>
                  <a:pt x="729185" y="46743"/>
                  <a:pt x="713604" y="43627"/>
                  <a:pt x="708930" y="37394"/>
                </a:cubicBezTo>
                <a:cubicBezTo>
                  <a:pt x="702698" y="28046"/>
                  <a:pt x="712046" y="18697"/>
                  <a:pt x="715162" y="9349"/>
                </a:cubicBezTo>
                <a:cubicBezTo>
                  <a:pt x="716721" y="4674"/>
                  <a:pt x="721395" y="0"/>
                  <a:pt x="727627" y="0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1" name="Volný tvar: obrazec 70">
            <a:extLst>
              <a:ext uri="{FF2B5EF4-FFF2-40B4-BE49-F238E27FC236}">
                <a16:creationId xmlns:a16="http://schemas.microsoft.com/office/drawing/2014/main" id="{F1706489-CACB-0494-77ED-A404BD264B52}"/>
              </a:ext>
            </a:extLst>
          </p:cNvPr>
          <p:cNvSpPr/>
          <p:nvPr userDrawn="1"/>
        </p:nvSpPr>
        <p:spPr>
          <a:xfrm>
            <a:off x="5609190" y="3311135"/>
            <a:ext cx="481300" cy="990944"/>
          </a:xfrm>
          <a:custGeom>
            <a:avLst/>
            <a:gdLst>
              <a:gd name="connsiteX0" fmla="*/ 7321 w 481300"/>
              <a:gd name="connsiteY0" fmla="*/ 0 h 990944"/>
              <a:gd name="connsiteX1" fmla="*/ 30693 w 481300"/>
              <a:gd name="connsiteY1" fmla="*/ 28046 h 990944"/>
              <a:gd name="connsiteX2" fmla="*/ 10438 w 481300"/>
              <a:gd name="connsiteY2" fmla="*/ 57649 h 990944"/>
              <a:gd name="connsiteX3" fmla="*/ 5764 w 481300"/>
              <a:gd name="connsiteY3" fmla="*/ 90369 h 990944"/>
              <a:gd name="connsiteX4" fmla="*/ 29135 w 481300"/>
              <a:gd name="connsiteY4" fmla="*/ 95043 h 990944"/>
              <a:gd name="connsiteX5" fmla="*/ 57180 w 481300"/>
              <a:gd name="connsiteY5" fmla="*/ 77904 h 990944"/>
              <a:gd name="connsiteX6" fmla="*/ 93016 w 481300"/>
              <a:gd name="connsiteY6" fmla="*/ 85695 h 990944"/>
              <a:gd name="connsiteX7" fmla="*/ 121062 w 481300"/>
              <a:gd name="connsiteY7" fmla="*/ 77904 h 990944"/>
              <a:gd name="connsiteX8" fmla="*/ 144433 w 481300"/>
              <a:gd name="connsiteY8" fmla="*/ 95043 h 990944"/>
              <a:gd name="connsiteX9" fmla="*/ 116388 w 481300"/>
              <a:gd name="connsiteY9" fmla="*/ 99718 h 990944"/>
              <a:gd name="connsiteX10" fmla="*/ 133527 w 481300"/>
              <a:gd name="connsiteY10" fmla="*/ 119973 h 990944"/>
              <a:gd name="connsiteX11" fmla="*/ 164688 w 481300"/>
              <a:gd name="connsiteY11" fmla="*/ 132437 h 990944"/>
              <a:gd name="connsiteX12" fmla="*/ 188060 w 481300"/>
              <a:gd name="connsiteY12" fmla="*/ 157367 h 990944"/>
              <a:gd name="connsiteX13" fmla="*/ 230128 w 481300"/>
              <a:gd name="connsiteY13" fmla="*/ 166715 h 990944"/>
              <a:gd name="connsiteX14" fmla="*/ 261290 w 481300"/>
              <a:gd name="connsiteY14" fmla="*/ 154251 h 990944"/>
              <a:gd name="connsiteX15" fmla="*/ 290894 w 481300"/>
              <a:gd name="connsiteY15" fmla="*/ 162041 h 990944"/>
              <a:gd name="connsiteX16" fmla="*/ 323614 w 481300"/>
              <a:gd name="connsiteY16" fmla="*/ 199435 h 990944"/>
              <a:gd name="connsiteX17" fmla="*/ 353217 w 481300"/>
              <a:gd name="connsiteY17" fmla="*/ 215016 h 990944"/>
              <a:gd name="connsiteX18" fmla="*/ 385937 w 481300"/>
              <a:gd name="connsiteY18" fmla="*/ 229039 h 990944"/>
              <a:gd name="connsiteX19" fmla="*/ 393728 w 481300"/>
              <a:gd name="connsiteY19" fmla="*/ 255526 h 990944"/>
              <a:gd name="connsiteX20" fmla="*/ 428005 w 481300"/>
              <a:gd name="connsiteY20" fmla="*/ 261759 h 990944"/>
              <a:gd name="connsiteX21" fmla="*/ 457609 w 481300"/>
              <a:gd name="connsiteY21" fmla="*/ 278898 h 990944"/>
              <a:gd name="connsiteX22" fmla="*/ 465400 w 481300"/>
              <a:gd name="connsiteY22" fmla="*/ 294479 h 990944"/>
              <a:gd name="connsiteX23" fmla="*/ 473190 w 481300"/>
              <a:gd name="connsiteY23" fmla="*/ 327198 h 990944"/>
              <a:gd name="connsiteX24" fmla="*/ 477864 w 481300"/>
              <a:gd name="connsiteY24" fmla="*/ 364593 h 990944"/>
              <a:gd name="connsiteX25" fmla="*/ 466957 w 481300"/>
              <a:gd name="connsiteY25" fmla="*/ 381732 h 990944"/>
              <a:gd name="connsiteX26" fmla="*/ 454493 w 481300"/>
              <a:gd name="connsiteY26" fmla="*/ 397312 h 990944"/>
              <a:gd name="connsiteX27" fmla="*/ 438912 w 481300"/>
              <a:gd name="connsiteY27" fmla="*/ 426916 h 990944"/>
              <a:gd name="connsiteX28" fmla="*/ 437354 w 481300"/>
              <a:gd name="connsiteY28" fmla="*/ 456520 h 990944"/>
              <a:gd name="connsiteX29" fmla="*/ 438912 w 481300"/>
              <a:gd name="connsiteY29" fmla="*/ 487682 h 990944"/>
              <a:gd name="connsiteX30" fmla="*/ 431122 w 481300"/>
              <a:gd name="connsiteY30" fmla="*/ 517285 h 990944"/>
              <a:gd name="connsiteX31" fmla="*/ 429563 w 481300"/>
              <a:gd name="connsiteY31" fmla="*/ 550005 h 990944"/>
              <a:gd name="connsiteX32" fmla="*/ 431122 w 481300"/>
              <a:gd name="connsiteY32" fmla="*/ 562470 h 990944"/>
              <a:gd name="connsiteX33" fmla="*/ 452935 w 481300"/>
              <a:gd name="connsiteY33" fmla="*/ 578051 h 990944"/>
              <a:gd name="connsiteX34" fmla="*/ 424889 w 481300"/>
              <a:gd name="connsiteY34" fmla="*/ 592073 h 990944"/>
              <a:gd name="connsiteX35" fmla="*/ 404634 w 481300"/>
              <a:gd name="connsiteY35" fmla="*/ 626351 h 990944"/>
              <a:gd name="connsiteX36" fmla="*/ 378147 w 481300"/>
              <a:gd name="connsiteY36" fmla="*/ 623235 h 990944"/>
              <a:gd name="connsiteX37" fmla="*/ 361008 w 481300"/>
              <a:gd name="connsiteY37" fmla="*/ 621677 h 990944"/>
              <a:gd name="connsiteX38" fmla="*/ 322055 w 481300"/>
              <a:gd name="connsiteY38" fmla="*/ 641932 h 990944"/>
              <a:gd name="connsiteX39" fmla="*/ 298684 w 481300"/>
              <a:gd name="connsiteY39" fmla="*/ 671536 h 990944"/>
              <a:gd name="connsiteX40" fmla="*/ 303358 w 481300"/>
              <a:gd name="connsiteY40" fmla="*/ 702698 h 990944"/>
              <a:gd name="connsiteX41" fmla="*/ 334520 w 481300"/>
              <a:gd name="connsiteY41" fmla="*/ 696465 h 990944"/>
              <a:gd name="connsiteX42" fmla="*/ 340753 w 481300"/>
              <a:gd name="connsiteY42" fmla="*/ 712046 h 990944"/>
              <a:gd name="connsiteX43" fmla="*/ 311149 w 481300"/>
              <a:gd name="connsiteY43" fmla="*/ 729185 h 990944"/>
              <a:gd name="connsiteX44" fmla="*/ 334520 w 481300"/>
              <a:gd name="connsiteY44" fmla="*/ 749440 h 990944"/>
              <a:gd name="connsiteX45" fmla="*/ 320497 w 481300"/>
              <a:gd name="connsiteY45" fmla="*/ 766579 h 990944"/>
              <a:gd name="connsiteX46" fmla="*/ 322055 w 481300"/>
              <a:gd name="connsiteY46" fmla="*/ 789951 h 990944"/>
              <a:gd name="connsiteX47" fmla="*/ 332962 w 481300"/>
              <a:gd name="connsiteY47" fmla="*/ 807090 h 990944"/>
              <a:gd name="connsiteX48" fmla="*/ 357891 w 481300"/>
              <a:gd name="connsiteY48" fmla="*/ 805531 h 990944"/>
              <a:gd name="connsiteX49" fmla="*/ 378147 w 481300"/>
              <a:gd name="connsiteY49" fmla="*/ 822671 h 990944"/>
              <a:gd name="connsiteX50" fmla="*/ 373472 w 481300"/>
              <a:gd name="connsiteY50" fmla="*/ 858507 h 990944"/>
              <a:gd name="connsiteX51" fmla="*/ 367240 w 481300"/>
              <a:gd name="connsiteY51" fmla="*/ 895901 h 990944"/>
              <a:gd name="connsiteX52" fmla="*/ 362566 w 481300"/>
              <a:gd name="connsiteY52" fmla="*/ 928621 h 990944"/>
              <a:gd name="connsiteX53" fmla="*/ 381263 w 481300"/>
              <a:gd name="connsiteY53" fmla="*/ 927062 h 990944"/>
              <a:gd name="connsiteX54" fmla="*/ 398402 w 481300"/>
              <a:gd name="connsiteY54" fmla="*/ 953550 h 990944"/>
              <a:gd name="connsiteX55" fmla="*/ 387495 w 481300"/>
              <a:gd name="connsiteY55" fmla="*/ 990944 h 99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81300" h="990944">
                <a:moveTo>
                  <a:pt x="7321" y="0"/>
                </a:moveTo>
                <a:cubicBezTo>
                  <a:pt x="19786" y="4674"/>
                  <a:pt x="27577" y="17139"/>
                  <a:pt x="30693" y="28046"/>
                </a:cubicBezTo>
                <a:cubicBezTo>
                  <a:pt x="33809" y="40510"/>
                  <a:pt x="15112" y="45185"/>
                  <a:pt x="10438" y="57649"/>
                </a:cubicBezTo>
                <a:cubicBezTo>
                  <a:pt x="7321" y="66998"/>
                  <a:pt x="-8259" y="87253"/>
                  <a:pt x="5764" y="90369"/>
                </a:cubicBezTo>
                <a:cubicBezTo>
                  <a:pt x="13554" y="91927"/>
                  <a:pt x="21345" y="91927"/>
                  <a:pt x="29135" y="95043"/>
                </a:cubicBezTo>
                <a:cubicBezTo>
                  <a:pt x="40041" y="99718"/>
                  <a:pt x="43158" y="76346"/>
                  <a:pt x="57180" y="77904"/>
                </a:cubicBezTo>
                <a:cubicBezTo>
                  <a:pt x="69645" y="79463"/>
                  <a:pt x="83668" y="77904"/>
                  <a:pt x="93016" y="85695"/>
                </a:cubicBezTo>
                <a:cubicBezTo>
                  <a:pt x="102365" y="93485"/>
                  <a:pt x="110155" y="74788"/>
                  <a:pt x="121062" y="77904"/>
                </a:cubicBezTo>
                <a:cubicBezTo>
                  <a:pt x="130411" y="81021"/>
                  <a:pt x="144433" y="87253"/>
                  <a:pt x="144433" y="95043"/>
                </a:cubicBezTo>
                <a:cubicBezTo>
                  <a:pt x="145992" y="104392"/>
                  <a:pt x="124178" y="91927"/>
                  <a:pt x="116388" y="99718"/>
                </a:cubicBezTo>
                <a:cubicBezTo>
                  <a:pt x="105481" y="110624"/>
                  <a:pt x="125736" y="116857"/>
                  <a:pt x="133527" y="119973"/>
                </a:cubicBezTo>
                <a:cubicBezTo>
                  <a:pt x="142875" y="124647"/>
                  <a:pt x="155340" y="126205"/>
                  <a:pt x="164688" y="132437"/>
                </a:cubicBezTo>
                <a:cubicBezTo>
                  <a:pt x="174037" y="138670"/>
                  <a:pt x="177153" y="154251"/>
                  <a:pt x="188060" y="157367"/>
                </a:cubicBezTo>
                <a:cubicBezTo>
                  <a:pt x="202082" y="160483"/>
                  <a:pt x="216106" y="168274"/>
                  <a:pt x="230128" y="166715"/>
                </a:cubicBezTo>
                <a:cubicBezTo>
                  <a:pt x="241035" y="165157"/>
                  <a:pt x="248825" y="152693"/>
                  <a:pt x="261290" y="154251"/>
                </a:cubicBezTo>
                <a:cubicBezTo>
                  <a:pt x="270639" y="155809"/>
                  <a:pt x="283103" y="152693"/>
                  <a:pt x="290894" y="162041"/>
                </a:cubicBezTo>
                <a:cubicBezTo>
                  <a:pt x="300242" y="174506"/>
                  <a:pt x="309591" y="190087"/>
                  <a:pt x="323614" y="199435"/>
                </a:cubicBezTo>
                <a:cubicBezTo>
                  <a:pt x="332962" y="205668"/>
                  <a:pt x="340753" y="213458"/>
                  <a:pt x="353217" y="215016"/>
                </a:cubicBezTo>
                <a:cubicBezTo>
                  <a:pt x="364124" y="216574"/>
                  <a:pt x="387495" y="213458"/>
                  <a:pt x="385937" y="229039"/>
                </a:cubicBezTo>
                <a:cubicBezTo>
                  <a:pt x="384379" y="238388"/>
                  <a:pt x="379705" y="253968"/>
                  <a:pt x="393728" y="255526"/>
                </a:cubicBezTo>
                <a:cubicBezTo>
                  <a:pt x="404634" y="257085"/>
                  <a:pt x="418657" y="253968"/>
                  <a:pt x="428005" y="261759"/>
                </a:cubicBezTo>
                <a:cubicBezTo>
                  <a:pt x="435796" y="269549"/>
                  <a:pt x="445144" y="280456"/>
                  <a:pt x="457609" y="278898"/>
                </a:cubicBezTo>
                <a:cubicBezTo>
                  <a:pt x="466957" y="277340"/>
                  <a:pt x="468516" y="286688"/>
                  <a:pt x="465400" y="294479"/>
                </a:cubicBezTo>
                <a:cubicBezTo>
                  <a:pt x="459167" y="305385"/>
                  <a:pt x="474748" y="314734"/>
                  <a:pt x="473190" y="327198"/>
                </a:cubicBezTo>
                <a:cubicBezTo>
                  <a:pt x="473190" y="339663"/>
                  <a:pt x="468516" y="353686"/>
                  <a:pt x="477864" y="364593"/>
                </a:cubicBezTo>
                <a:cubicBezTo>
                  <a:pt x="485655" y="372383"/>
                  <a:pt x="479422" y="384848"/>
                  <a:pt x="466957" y="381732"/>
                </a:cubicBezTo>
                <a:cubicBezTo>
                  <a:pt x="456051" y="380174"/>
                  <a:pt x="452935" y="387964"/>
                  <a:pt x="454493" y="397312"/>
                </a:cubicBezTo>
                <a:cubicBezTo>
                  <a:pt x="456051" y="409777"/>
                  <a:pt x="442028" y="416009"/>
                  <a:pt x="438912" y="426916"/>
                </a:cubicBezTo>
                <a:cubicBezTo>
                  <a:pt x="437354" y="436265"/>
                  <a:pt x="431122" y="447171"/>
                  <a:pt x="437354" y="456520"/>
                </a:cubicBezTo>
                <a:cubicBezTo>
                  <a:pt x="443586" y="465868"/>
                  <a:pt x="449819" y="481449"/>
                  <a:pt x="438912" y="487682"/>
                </a:cubicBezTo>
                <a:cubicBezTo>
                  <a:pt x="428005" y="493914"/>
                  <a:pt x="423331" y="506379"/>
                  <a:pt x="431122" y="517285"/>
                </a:cubicBezTo>
                <a:cubicBezTo>
                  <a:pt x="438912" y="526634"/>
                  <a:pt x="440470" y="542215"/>
                  <a:pt x="429563" y="550005"/>
                </a:cubicBezTo>
                <a:cubicBezTo>
                  <a:pt x="423331" y="553121"/>
                  <a:pt x="420215" y="567144"/>
                  <a:pt x="431122" y="562470"/>
                </a:cubicBezTo>
                <a:cubicBezTo>
                  <a:pt x="440470" y="557796"/>
                  <a:pt x="460725" y="567144"/>
                  <a:pt x="452935" y="578051"/>
                </a:cubicBezTo>
                <a:cubicBezTo>
                  <a:pt x="446702" y="587399"/>
                  <a:pt x="434238" y="585841"/>
                  <a:pt x="424889" y="592073"/>
                </a:cubicBezTo>
                <a:cubicBezTo>
                  <a:pt x="413983" y="599864"/>
                  <a:pt x="409308" y="613887"/>
                  <a:pt x="404634" y="626351"/>
                </a:cubicBezTo>
                <a:cubicBezTo>
                  <a:pt x="399960" y="638816"/>
                  <a:pt x="382821" y="631026"/>
                  <a:pt x="378147" y="623235"/>
                </a:cubicBezTo>
                <a:cubicBezTo>
                  <a:pt x="373472" y="613887"/>
                  <a:pt x="368798" y="612329"/>
                  <a:pt x="361008" y="621677"/>
                </a:cubicBezTo>
                <a:cubicBezTo>
                  <a:pt x="351659" y="634142"/>
                  <a:pt x="328288" y="626351"/>
                  <a:pt x="322055" y="641932"/>
                </a:cubicBezTo>
                <a:cubicBezTo>
                  <a:pt x="315823" y="654397"/>
                  <a:pt x="306475" y="662187"/>
                  <a:pt x="298684" y="671536"/>
                </a:cubicBezTo>
                <a:cubicBezTo>
                  <a:pt x="290894" y="680884"/>
                  <a:pt x="289335" y="699582"/>
                  <a:pt x="303358" y="702698"/>
                </a:cubicBezTo>
                <a:cubicBezTo>
                  <a:pt x="314265" y="705814"/>
                  <a:pt x="323614" y="696465"/>
                  <a:pt x="334520" y="696465"/>
                </a:cubicBezTo>
                <a:cubicBezTo>
                  <a:pt x="345427" y="696465"/>
                  <a:pt x="351659" y="705814"/>
                  <a:pt x="340753" y="712046"/>
                </a:cubicBezTo>
                <a:cubicBezTo>
                  <a:pt x="331404" y="716721"/>
                  <a:pt x="312707" y="718279"/>
                  <a:pt x="311149" y="729185"/>
                </a:cubicBezTo>
                <a:cubicBezTo>
                  <a:pt x="309591" y="741650"/>
                  <a:pt x="328288" y="741650"/>
                  <a:pt x="334520" y="749440"/>
                </a:cubicBezTo>
                <a:cubicBezTo>
                  <a:pt x="340753" y="758789"/>
                  <a:pt x="331404" y="766579"/>
                  <a:pt x="320497" y="766579"/>
                </a:cubicBezTo>
                <a:cubicBezTo>
                  <a:pt x="308033" y="768137"/>
                  <a:pt x="334520" y="782160"/>
                  <a:pt x="322055" y="789951"/>
                </a:cubicBezTo>
                <a:cubicBezTo>
                  <a:pt x="309591" y="797741"/>
                  <a:pt x="325172" y="819554"/>
                  <a:pt x="332962" y="807090"/>
                </a:cubicBezTo>
                <a:cubicBezTo>
                  <a:pt x="339194" y="797741"/>
                  <a:pt x="351659" y="796183"/>
                  <a:pt x="357891" y="805531"/>
                </a:cubicBezTo>
                <a:cubicBezTo>
                  <a:pt x="362566" y="810206"/>
                  <a:pt x="384379" y="808648"/>
                  <a:pt x="378147" y="822671"/>
                </a:cubicBezTo>
                <a:cubicBezTo>
                  <a:pt x="371914" y="833577"/>
                  <a:pt x="382821" y="849158"/>
                  <a:pt x="373472" y="858507"/>
                </a:cubicBezTo>
                <a:cubicBezTo>
                  <a:pt x="361008" y="869413"/>
                  <a:pt x="370356" y="881878"/>
                  <a:pt x="367240" y="895901"/>
                </a:cubicBezTo>
                <a:cubicBezTo>
                  <a:pt x="364124" y="906807"/>
                  <a:pt x="362566" y="917714"/>
                  <a:pt x="362566" y="928621"/>
                </a:cubicBezTo>
                <a:cubicBezTo>
                  <a:pt x="362566" y="939527"/>
                  <a:pt x="373472" y="922388"/>
                  <a:pt x="381263" y="927062"/>
                </a:cubicBezTo>
                <a:cubicBezTo>
                  <a:pt x="390611" y="933295"/>
                  <a:pt x="396843" y="944201"/>
                  <a:pt x="398402" y="953550"/>
                </a:cubicBezTo>
                <a:cubicBezTo>
                  <a:pt x="401518" y="966015"/>
                  <a:pt x="396843" y="981595"/>
                  <a:pt x="387495" y="990944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2" name="Volný tvar: obrazec 71">
            <a:extLst>
              <a:ext uri="{FF2B5EF4-FFF2-40B4-BE49-F238E27FC236}">
                <a16:creationId xmlns:a16="http://schemas.microsoft.com/office/drawing/2014/main" id="{62E5CAC4-9B1B-0A16-185E-2FF88408E4B7}"/>
              </a:ext>
            </a:extLst>
          </p:cNvPr>
          <p:cNvSpPr/>
          <p:nvPr userDrawn="1"/>
        </p:nvSpPr>
        <p:spPr>
          <a:xfrm>
            <a:off x="5998243" y="4137083"/>
            <a:ext cx="1321258" cy="190540"/>
          </a:xfrm>
          <a:custGeom>
            <a:avLst/>
            <a:gdLst>
              <a:gd name="connsiteX0" fmla="*/ 0 w 1321258"/>
              <a:gd name="connsiteY0" fmla="*/ 164997 h 190540"/>
              <a:gd name="connsiteX1" fmla="*/ 34278 w 1321258"/>
              <a:gd name="connsiteY1" fmla="*/ 163439 h 190540"/>
              <a:gd name="connsiteX2" fmla="*/ 70114 w 1321258"/>
              <a:gd name="connsiteY2" fmla="*/ 149416 h 190540"/>
              <a:gd name="connsiteX3" fmla="*/ 95043 w 1321258"/>
              <a:gd name="connsiteY3" fmla="*/ 168113 h 190540"/>
              <a:gd name="connsiteX4" fmla="*/ 119973 w 1321258"/>
              <a:gd name="connsiteY4" fmla="*/ 149416 h 190540"/>
              <a:gd name="connsiteX5" fmla="*/ 151135 w 1321258"/>
              <a:gd name="connsiteY5" fmla="*/ 172787 h 190540"/>
              <a:gd name="connsiteX6" fmla="*/ 190087 w 1321258"/>
              <a:gd name="connsiteY6" fmla="*/ 183694 h 190540"/>
              <a:gd name="connsiteX7" fmla="*/ 224365 w 1321258"/>
              <a:gd name="connsiteY7" fmla="*/ 169671 h 190540"/>
              <a:gd name="connsiteX8" fmla="*/ 249294 w 1321258"/>
              <a:gd name="connsiteY8" fmla="*/ 155648 h 190540"/>
              <a:gd name="connsiteX9" fmla="*/ 267991 w 1321258"/>
              <a:gd name="connsiteY9" fmla="*/ 158764 h 190540"/>
              <a:gd name="connsiteX10" fmla="*/ 282014 w 1321258"/>
              <a:gd name="connsiteY10" fmla="*/ 124486 h 190540"/>
              <a:gd name="connsiteX11" fmla="*/ 306944 w 1321258"/>
              <a:gd name="connsiteY11" fmla="*/ 104231 h 190540"/>
              <a:gd name="connsiteX12" fmla="*/ 342779 w 1321258"/>
              <a:gd name="connsiteY12" fmla="*/ 90209 h 190540"/>
              <a:gd name="connsiteX13" fmla="*/ 342779 w 1321258"/>
              <a:gd name="connsiteY13" fmla="*/ 124486 h 190540"/>
              <a:gd name="connsiteX14" fmla="*/ 370825 w 1321258"/>
              <a:gd name="connsiteY14" fmla="*/ 144742 h 190540"/>
              <a:gd name="connsiteX15" fmla="*/ 398871 w 1321258"/>
              <a:gd name="connsiteY15" fmla="*/ 147858 h 190540"/>
              <a:gd name="connsiteX16" fmla="*/ 416010 w 1321258"/>
              <a:gd name="connsiteY16" fmla="*/ 130719 h 190540"/>
              <a:gd name="connsiteX17" fmla="*/ 453404 w 1321258"/>
              <a:gd name="connsiteY17" fmla="*/ 144742 h 190540"/>
              <a:gd name="connsiteX18" fmla="*/ 493914 w 1321258"/>
              <a:gd name="connsiteY18" fmla="*/ 133835 h 190540"/>
              <a:gd name="connsiteX19" fmla="*/ 523518 w 1321258"/>
              <a:gd name="connsiteY19" fmla="*/ 112022 h 190540"/>
              <a:gd name="connsiteX20" fmla="*/ 546889 w 1321258"/>
              <a:gd name="connsiteY20" fmla="*/ 90209 h 190540"/>
              <a:gd name="connsiteX21" fmla="*/ 595190 w 1321258"/>
              <a:gd name="connsiteY21" fmla="*/ 93325 h 190540"/>
              <a:gd name="connsiteX22" fmla="*/ 620119 w 1321258"/>
              <a:gd name="connsiteY22" fmla="*/ 118254 h 190540"/>
              <a:gd name="connsiteX23" fmla="*/ 643491 w 1321258"/>
              <a:gd name="connsiteY23" fmla="*/ 146300 h 190540"/>
              <a:gd name="connsiteX24" fmla="*/ 684001 w 1321258"/>
              <a:gd name="connsiteY24" fmla="*/ 146300 h 190540"/>
              <a:gd name="connsiteX25" fmla="*/ 716721 w 1321258"/>
              <a:gd name="connsiteY25" fmla="*/ 127603 h 190540"/>
              <a:gd name="connsiteX26" fmla="*/ 733860 w 1321258"/>
              <a:gd name="connsiteY26" fmla="*/ 132277 h 190540"/>
              <a:gd name="connsiteX27" fmla="*/ 735418 w 1321258"/>
              <a:gd name="connsiteY27" fmla="*/ 105789 h 190540"/>
              <a:gd name="connsiteX28" fmla="*/ 768138 w 1321258"/>
              <a:gd name="connsiteY28" fmla="*/ 122928 h 190540"/>
              <a:gd name="connsiteX29" fmla="*/ 805532 w 1321258"/>
              <a:gd name="connsiteY29" fmla="*/ 135393 h 190540"/>
              <a:gd name="connsiteX30" fmla="*/ 824229 w 1321258"/>
              <a:gd name="connsiteY30" fmla="*/ 129161 h 190540"/>
              <a:gd name="connsiteX31" fmla="*/ 860065 w 1321258"/>
              <a:gd name="connsiteY31" fmla="*/ 140067 h 190540"/>
              <a:gd name="connsiteX32" fmla="*/ 888110 w 1321258"/>
              <a:gd name="connsiteY32" fmla="*/ 143183 h 190540"/>
              <a:gd name="connsiteX33" fmla="*/ 923947 w 1321258"/>
              <a:gd name="connsiteY33" fmla="*/ 136951 h 190540"/>
              <a:gd name="connsiteX34" fmla="*/ 939527 w 1321258"/>
              <a:gd name="connsiteY34" fmla="*/ 135393 h 190540"/>
              <a:gd name="connsiteX35" fmla="*/ 933295 w 1321258"/>
              <a:gd name="connsiteY35" fmla="*/ 163439 h 190540"/>
              <a:gd name="connsiteX36" fmla="*/ 978480 w 1321258"/>
              <a:gd name="connsiteY36" fmla="*/ 166555 h 190540"/>
              <a:gd name="connsiteX37" fmla="*/ 1008083 w 1321258"/>
              <a:gd name="connsiteY37" fmla="*/ 189926 h 190540"/>
              <a:gd name="connsiteX38" fmla="*/ 1020548 w 1321258"/>
              <a:gd name="connsiteY38" fmla="*/ 155648 h 190540"/>
              <a:gd name="connsiteX39" fmla="*/ 1054826 w 1321258"/>
              <a:gd name="connsiteY39" fmla="*/ 126045 h 190540"/>
              <a:gd name="connsiteX40" fmla="*/ 1096894 w 1321258"/>
              <a:gd name="connsiteY40" fmla="*/ 121370 h 190540"/>
              <a:gd name="connsiteX41" fmla="*/ 1092220 w 1321258"/>
              <a:gd name="connsiteY41" fmla="*/ 90209 h 190540"/>
              <a:gd name="connsiteX42" fmla="*/ 1101569 w 1321258"/>
              <a:gd name="connsiteY42" fmla="*/ 54372 h 190540"/>
              <a:gd name="connsiteX43" fmla="*/ 1104685 w 1321258"/>
              <a:gd name="connsiteY43" fmla="*/ 32559 h 190540"/>
              <a:gd name="connsiteX44" fmla="*/ 1129614 w 1321258"/>
              <a:gd name="connsiteY44" fmla="*/ 10746 h 190540"/>
              <a:gd name="connsiteX45" fmla="*/ 1146753 w 1321258"/>
              <a:gd name="connsiteY45" fmla="*/ 4514 h 190540"/>
              <a:gd name="connsiteX46" fmla="*/ 1176357 w 1321258"/>
              <a:gd name="connsiteY46" fmla="*/ 24769 h 190540"/>
              <a:gd name="connsiteX47" fmla="*/ 1207518 w 1321258"/>
              <a:gd name="connsiteY47" fmla="*/ 49698 h 190540"/>
              <a:gd name="connsiteX48" fmla="*/ 1232448 w 1321258"/>
              <a:gd name="connsiteY48" fmla="*/ 71512 h 190540"/>
              <a:gd name="connsiteX49" fmla="*/ 1248029 w 1321258"/>
              <a:gd name="connsiteY49" fmla="*/ 48140 h 190540"/>
              <a:gd name="connsiteX50" fmla="*/ 1268284 w 1321258"/>
              <a:gd name="connsiteY50" fmla="*/ 69953 h 190540"/>
              <a:gd name="connsiteX51" fmla="*/ 1286981 w 1321258"/>
              <a:gd name="connsiteY51" fmla="*/ 112022 h 190540"/>
              <a:gd name="connsiteX52" fmla="*/ 1321259 w 1321258"/>
              <a:gd name="connsiteY52" fmla="*/ 122928 h 1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21258" h="190540">
                <a:moveTo>
                  <a:pt x="0" y="164997"/>
                </a:moveTo>
                <a:cubicBezTo>
                  <a:pt x="9349" y="174345"/>
                  <a:pt x="23371" y="172787"/>
                  <a:pt x="34278" y="163439"/>
                </a:cubicBezTo>
                <a:cubicBezTo>
                  <a:pt x="43627" y="155648"/>
                  <a:pt x="60766" y="147858"/>
                  <a:pt x="70114" y="149416"/>
                </a:cubicBezTo>
                <a:cubicBezTo>
                  <a:pt x="79463" y="152532"/>
                  <a:pt x="79463" y="174345"/>
                  <a:pt x="95043" y="168113"/>
                </a:cubicBezTo>
                <a:cubicBezTo>
                  <a:pt x="104392" y="163439"/>
                  <a:pt x="107508" y="146300"/>
                  <a:pt x="119973" y="149416"/>
                </a:cubicBezTo>
                <a:cubicBezTo>
                  <a:pt x="133996" y="152532"/>
                  <a:pt x="133996" y="171229"/>
                  <a:pt x="151135" y="172787"/>
                </a:cubicBezTo>
                <a:cubicBezTo>
                  <a:pt x="162042" y="174345"/>
                  <a:pt x="179180" y="196159"/>
                  <a:pt x="190087" y="183694"/>
                </a:cubicBezTo>
                <a:cubicBezTo>
                  <a:pt x="199436" y="174345"/>
                  <a:pt x="210342" y="161881"/>
                  <a:pt x="224365" y="169671"/>
                </a:cubicBezTo>
                <a:cubicBezTo>
                  <a:pt x="236830" y="175903"/>
                  <a:pt x="244620" y="164997"/>
                  <a:pt x="249294" y="155648"/>
                </a:cubicBezTo>
                <a:cubicBezTo>
                  <a:pt x="253969" y="144742"/>
                  <a:pt x="263317" y="160322"/>
                  <a:pt x="267991" y="158764"/>
                </a:cubicBezTo>
                <a:cubicBezTo>
                  <a:pt x="275782" y="154090"/>
                  <a:pt x="278898" y="135393"/>
                  <a:pt x="282014" y="124486"/>
                </a:cubicBezTo>
                <a:cubicBezTo>
                  <a:pt x="285130" y="110464"/>
                  <a:pt x="297595" y="110464"/>
                  <a:pt x="306944" y="104231"/>
                </a:cubicBezTo>
                <a:cubicBezTo>
                  <a:pt x="317850" y="97999"/>
                  <a:pt x="330315" y="85534"/>
                  <a:pt x="342779" y="90209"/>
                </a:cubicBezTo>
                <a:cubicBezTo>
                  <a:pt x="359918" y="94883"/>
                  <a:pt x="342779" y="113580"/>
                  <a:pt x="342779" y="124486"/>
                </a:cubicBezTo>
                <a:cubicBezTo>
                  <a:pt x="342779" y="138509"/>
                  <a:pt x="358360" y="147858"/>
                  <a:pt x="370825" y="144742"/>
                </a:cubicBezTo>
                <a:cubicBezTo>
                  <a:pt x="380174" y="141625"/>
                  <a:pt x="391080" y="144742"/>
                  <a:pt x="398871" y="147858"/>
                </a:cubicBezTo>
                <a:cubicBezTo>
                  <a:pt x="406661" y="150974"/>
                  <a:pt x="400429" y="124486"/>
                  <a:pt x="416010" y="130719"/>
                </a:cubicBezTo>
                <a:cubicBezTo>
                  <a:pt x="428474" y="136951"/>
                  <a:pt x="439381" y="147858"/>
                  <a:pt x="453404" y="144742"/>
                </a:cubicBezTo>
                <a:cubicBezTo>
                  <a:pt x="467426" y="141625"/>
                  <a:pt x="478333" y="126045"/>
                  <a:pt x="493914" y="133835"/>
                </a:cubicBezTo>
                <a:cubicBezTo>
                  <a:pt x="507937" y="140067"/>
                  <a:pt x="520402" y="121370"/>
                  <a:pt x="523518" y="112022"/>
                </a:cubicBezTo>
                <a:cubicBezTo>
                  <a:pt x="528192" y="101115"/>
                  <a:pt x="529750" y="82418"/>
                  <a:pt x="546889" y="90209"/>
                </a:cubicBezTo>
                <a:cubicBezTo>
                  <a:pt x="562470" y="96441"/>
                  <a:pt x="584283" y="82418"/>
                  <a:pt x="595190" y="93325"/>
                </a:cubicBezTo>
                <a:cubicBezTo>
                  <a:pt x="604538" y="101115"/>
                  <a:pt x="601422" y="121370"/>
                  <a:pt x="620119" y="118254"/>
                </a:cubicBezTo>
                <a:cubicBezTo>
                  <a:pt x="634142" y="116696"/>
                  <a:pt x="637258" y="136951"/>
                  <a:pt x="643491" y="146300"/>
                </a:cubicBezTo>
                <a:cubicBezTo>
                  <a:pt x="649723" y="155648"/>
                  <a:pt x="671536" y="150974"/>
                  <a:pt x="684001" y="146300"/>
                </a:cubicBezTo>
                <a:cubicBezTo>
                  <a:pt x="696466" y="143183"/>
                  <a:pt x="702698" y="127603"/>
                  <a:pt x="716721" y="127603"/>
                </a:cubicBezTo>
                <a:cubicBezTo>
                  <a:pt x="724511" y="127603"/>
                  <a:pt x="738534" y="144742"/>
                  <a:pt x="733860" y="132277"/>
                </a:cubicBezTo>
                <a:cubicBezTo>
                  <a:pt x="730744" y="122928"/>
                  <a:pt x="722953" y="99557"/>
                  <a:pt x="735418" y="105789"/>
                </a:cubicBezTo>
                <a:cubicBezTo>
                  <a:pt x="746325" y="110464"/>
                  <a:pt x="752557" y="124486"/>
                  <a:pt x="768138" y="122928"/>
                </a:cubicBezTo>
                <a:cubicBezTo>
                  <a:pt x="780602" y="121370"/>
                  <a:pt x="796183" y="149416"/>
                  <a:pt x="805532" y="135393"/>
                </a:cubicBezTo>
                <a:cubicBezTo>
                  <a:pt x="810206" y="127603"/>
                  <a:pt x="814880" y="124486"/>
                  <a:pt x="824229" y="129161"/>
                </a:cubicBezTo>
                <a:cubicBezTo>
                  <a:pt x="835135" y="135393"/>
                  <a:pt x="850716" y="129161"/>
                  <a:pt x="860065" y="140067"/>
                </a:cubicBezTo>
                <a:cubicBezTo>
                  <a:pt x="866297" y="146300"/>
                  <a:pt x="878762" y="140067"/>
                  <a:pt x="888110" y="143183"/>
                </a:cubicBezTo>
                <a:cubicBezTo>
                  <a:pt x="899017" y="147858"/>
                  <a:pt x="916156" y="149416"/>
                  <a:pt x="923947" y="136951"/>
                </a:cubicBezTo>
                <a:cubicBezTo>
                  <a:pt x="928621" y="130719"/>
                  <a:pt x="947318" y="121370"/>
                  <a:pt x="939527" y="135393"/>
                </a:cubicBezTo>
                <a:cubicBezTo>
                  <a:pt x="934853" y="143183"/>
                  <a:pt x="916156" y="158764"/>
                  <a:pt x="933295" y="163439"/>
                </a:cubicBezTo>
                <a:cubicBezTo>
                  <a:pt x="947318" y="166555"/>
                  <a:pt x="962899" y="161881"/>
                  <a:pt x="978480" y="166555"/>
                </a:cubicBezTo>
                <a:cubicBezTo>
                  <a:pt x="992502" y="171229"/>
                  <a:pt x="990944" y="194600"/>
                  <a:pt x="1008083" y="189926"/>
                </a:cubicBezTo>
                <a:cubicBezTo>
                  <a:pt x="1023664" y="185252"/>
                  <a:pt x="1008083" y="161881"/>
                  <a:pt x="1020548" y="155648"/>
                </a:cubicBezTo>
                <a:cubicBezTo>
                  <a:pt x="1034571" y="149416"/>
                  <a:pt x="1045477" y="138509"/>
                  <a:pt x="1054826" y="126045"/>
                </a:cubicBezTo>
                <a:cubicBezTo>
                  <a:pt x="1064175" y="113580"/>
                  <a:pt x="1082871" y="127603"/>
                  <a:pt x="1096894" y="121370"/>
                </a:cubicBezTo>
                <a:cubicBezTo>
                  <a:pt x="1114033" y="113580"/>
                  <a:pt x="1098452" y="99557"/>
                  <a:pt x="1092220" y="90209"/>
                </a:cubicBezTo>
                <a:cubicBezTo>
                  <a:pt x="1082871" y="76186"/>
                  <a:pt x="1100010" y="66837"/>
                  <a:pt x="1101569" y="54372"/>
                </a:cubicBezTo>
                <a:cubicBezTo>
                  <a:pt x="1101569" y="46582"/>
                  <a:pt x="1092220" y="38792"/>
                  <a:pt x="1104685" y="32559"/>
                </a:cubicBezTo>
                <a:cubicBezTo>
                  <a:pt x="1115591" y="27885"/>
                  <a:pt x="1115591" y="12304"/>
                  <a:pt x="1129614" y="10746"/>
                </a:cubicBezTo>
                <a:cubicBezTo>
                  <a:pt x="1137404" y="9188"/>
                  <a:pt x="1142079" y="-7951"/>
                  <a:pt x="1146753" y="4514"/>
                </a:cubicBezTo>
                <a:cubicBezTo>
                  <a:pt x="1151428" y="16978"/>
                  <a:pt x="1162334" y="26327"/>
                  <a:pt x="1176357" y="24769"/>
                </a:cubicBezTo>
                <a:cubicBezTo>
                  <a:pt x="1191937" y="23211"/>
                  <a:pt x="1198170" y="40350"/>
                  <a:pt x="1207518" y="49698"/>
                </a:cubicBezTo>
                <a:cubicBezTo>
                  <a:pt x="1215309" y="57489"/>
                  <a:pt x="1224657" y="69953"/>
                  <a:pt x="1232448" y="71512"/>
                </a:cubicBezTo>
                <a:cubicBezTo>
                  <a:pt x="1240238" y="71512"/>
                  <a:pt x="1234006" y="49698"/>
                  <a:pt x="1248029" y="48140"/>
                </a:cubicBezTo>
                <a:cubicBezTo>
                  <a:pt x="1262051" y="46582"/>
                  <a:pt x="1265168" y="60605"/>
                  <a:pt x="1268284" y="69953"/>
                </a:cubicBezTo>
                <a:cubicBezTo>
                  <a:pt x="1272958" y="83976"/>
                  <a:pt x="1280749" y="97999"/>
                  <a:pt x="1286981" y="112022"/>
                </a:cubicBezTo>
                <a:cubicBezTo>
                  <a:pt x="1291655" y="124486"/>
                  <a:pt x="1308794" y="129161"/>
                  <a:pt x="1321259" y="122928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3" name="Volný tvar: obrazec 72">
            <a:extLst>
              <a:ext uri="{FF2B5EF4-FFF2-40B4-BE49-F238E27FC236}">
                <a16:creationId xmlns:a16="http://schemas.microsoft.com/office/drawing/2014/main" id="{D8294A96-8830-37F5-DBBD-0757310E1437}"/>
              </a:ext>
            </a:extLst>
          </p:cNvPr>
          <p:cNvSpPr/>
          <p:nvPr userDrawn="1"/>
        </p:nvSpPr>
        <p:spPr>
          <a:xfrm>
            <a:off x="5733368" y="4302079"/>
            <a:ext cx="287630" cy="850715"/>
          </a:xfrm>
          <a:custGeom>
            <a:avLst/>
            <a:gdLst>
              <a:gd name="connsiteX0" fmla="*/ 263317 w 287630"/>
              <a:gd name="connsiteY0" fmla="*/ 0 h 850715"/>
              <a:gd name="connsiteX1" fmla="*/ 250852 w 287630"/>
              <a:gd name="connsiteY1" fmla="*/ 24929 h 850715"/>
              <a:gd name="connsiteX2" fmla="*/ 258643 w 287630"/>
              <a:gd name="connsiteY2" fmla="*/ 51417 h 850715"/>
              <a:gd name="connsiteX3" fmla="*/ 261759 w 287630"/>
              <a:gd name="connsiteY3" fmla="*/ 79462 h 850715"/>
              <a:gd name="connsiteX4" fmla="*/ 275782 w 287630"/>
              <a:gd name="connsiteY4" fmla="*/ 119973 h 850715"/>
              <a:gd name="connsiteX5" fmla="*/ 271108 w 287630"/>
              <a:gd name="connsiteY5" fmla="*/ 148018 h 850715"/>
              <a:gd name="connsiteX6" fmla="*/ 258643 w 287630"/>
              <a:gd name="connsiteY6" fmla="*/ 172948 h 850715"/>
              <a:gd name="connsiteX7" fmla="*/ 257085 w 287630"/>
              <a:gd name="connsiteY7" fmla="*/ 196319 h 850715"/>
              <a:gd name="connsiteX8" fmla="*/ 266433 w 287630"/>
              <a:gd name="connsiteY8" fmla="*/ 219690 h 850715"/>
              <a:gd name="connsiteX9" fmla="*/ 282014 w 287630"/>
              <a:gd name="connsiteY9" fmla="*/ 239945 h 850715"/>
              <a:gd name="connsiteX10" fmla="*/ 282014 w 287630"/>
              <a:gd name="connsiteY10" fmla="*/ 269549 h 850715"/>
              <a:gd name="connsiteX11" fmla="*/ 267991 w 287630"/>
              <a:gd name="connsiteY11" fmla="*/ 291362 h 850715"/>
              <a:gd name="connsiteX12" fmla="*/ 258643 w 287630"/>
              <a:gd name="connsiteY12" fmla="*/ 322524 h 850715"/>
              <a:gd name="connsiteX13" fmla="*/ 216575 w 287630"/>
              <a:gd name="connsiteY13" fmla="*/ 345896 h 850715"/>
              <a:gd name="connsiteX14" fmla="*/ 216575 w 287630"/>
              <a:gd name="connsiteY14" fmla="*/ 378615 h 850715"/>
              <a:gd name="connsiteX15" fmla="*/ 210342 w 287630"/>
              <a:gd name="connsiteY15" fmla="*/ 401987 h 850715"/>
              <a:gd name="connsiteX16" fmla="*/ 185413 w 287630"/>
              <a:gd name="connsiteY16" fmla="*/ 412893 h 850715"/>
              <a:gd name="connsiteX17" fmla="*/ 204110 w 287630"/>
              <a:gd name="connsiteY17" fmla="*/ 437823 h 850715"/>
              <a:gd name="connsiteX18" fmla="*/ 204110 w 287630"/>
              <a:gd name="connsiteY18" fmla="*/ 464310 h 850715"/>
              <a:gd name="connsiteX19" fmla="*/ 174506 w 287630"/>
              <a:gd name="connsiteY19" fmla="*/ 483007 h 850715"/>
              <a:gd name="connsiteX20" fmla="*/ 179180 w 287630"/>
              <a:gd name="connsiteY20" fmla="*/ 507937 h 850715"/>
              <a:gd name="connsiteX21" fmla="*/ 197877 w 287630"/>
              <a:gd name="connsiteY21" fmla="*/ 528192 h 850715"/>
              <a:gd name="connsiteX22" fmla="*/ 185413 w 287630"/>
              <a:gd name="connsiteY22" fmla="*/ 550005 h 850715"/>
              <a:gd name="connsiteX23" fmla="*/ 169832 w 287630"/>
              <a:gd name="connsiteY23" fmla="*/ 582725 h 850715"/>
              <a:gd name="connsiteX24" fmla="*/ 152693 w 287630"/>
              <a:gd name="connsiteY24" fmla="*/ 606096 h 850715"/>
              <a:gd name="connsiteX25" fmla="*/ 130880 w 287630"/>
              <a:gd name="connsiteY25" fmla="*/ 620119 h 850715"/>
              <a:gd name="connsiteX26" fmla="*/ 96602 w 287630"/>
              <a:gd name="connsiteY26" fmla="*/ 640374 h 850715"/>
              <a:gd name="connsiteX27" fmla="*/ 66998 w 287630"/>
              <a:gd name="connsiteY27" fmla="*/ 626351 h 850715"/>
              <a:gd name="connsiteX28" fmla="*/ 62324 w 287630"/>
              <a:gd name="connsiteY28" fmla="*/ 643490 h 850715"/>
              <a:gd name="connsiteX29" fmla="*/ 57649 w 287630"/>
              <a:gd name="connsiteY29" fmla="*/ 671536 h 850715"/>
              <a:gd name="connsiteX30" fmla="*/ 52975 w 287630"/>
              <a:gd name="connsiteY30" fmla="*/ 698024 h 850715"/>
              <a:gd name="connsiteX31" fmla="*/ 51417 w 287630"/>
              <a:gd name="connsiteY31" fmla="*/ 719837 h 850715"/>
              <a:gd name="connsiteX32" fmla="*/ 60766 w 287630"/>
              <a:gd name="connsiteY32" fmla="*/ 744766 h 850715"/>
              <a:gd name="connsiteX33" fmla="*/ 70114 w 287630"/>
              <a:gd name="connsiteY33" fmla="*/ 768137 h 850715"/>
              <a:gd name="connsiteX34" fmla="*/ 62324 w 287630"/>
              <a:gd name="connsiteY34" fmla="*/ 789951 h 850715"/>
              <a:gd name="connsiteX35" fmla="*/ 32720 w 287630"/>
              <a:gd name="connsiteY35" fmla="*/ 797741 h 850715"/>
              <a:gd name="connsiteX36" fmla="*/ 14023 w 287630"/>
              <a:gd name="connsiteY36" fmla="*/ 825787 h 850715"/>
              <a:gd name="connsiteX37" fmla="*/ 0 w 287630"/>
              <a:gd name="connsiteY37" fmla="*/ 850716 h 8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7630" h="850715">
                <a:moveTo>
                  <a:pt x="263317" y="0"/>
                </a:moveTo>
                <a:cubicBezTo>
                  <a:pt x="252410" y="3116"/>
                  <a:pt x="255527" y="17139"/>
                  <a:pt x="250852" y="24929"/>
                </a:cubicBezTo>
                <a:cubicBezTo>
                  <a:pt x="246178" y="34278"/>
                  <a:pt x="250852" y="45184"/>
                  <a:pt x="258643" y="51417"/>
                </a:cubicBezTo>
                <a:cubicBezTo>
                  <a:pt x="266433" y="57649"/>
                  <a:pt x="261759" y="70114"/>
                  <a:pt x="261759" y="79462"/>
                </a:cubicBezTo>
                <a:cubicBezTo>
                  <a:pt x="263317" y="93485"/>
                  <a:pt x="266433" y="109066"/>
                  <a:pt x="275782" y="119973"/>
                </a:cubicBezTo>
                <a:cubicBezTo>
                  <a:pt x="283572" y="129321"/>
                  <a:pt x="277340" y="141786"/>
                  <a:pt x="271108" y="148018"/>
                </a:cubicBezTo>
                <a:cubicBezTo>
                  <a:pt x="263317" y="154251"/>
                  <a:pt x="255527" y="163599"/>
                  <a:pt x="258643" y="172948"/>
                </a:cubicBezTo>
                <a:cubicBezTo>
                  <a:pt x="261759" y="180738"/>
                  <a:pt x="255527" y="186971"/>
                  <a:pt x="257085" y="196319"/>
                </a:cubicBezTo>
                <a:cubicBezTo>
                  <a:pt x="257085" y="205668"/>
                  <a:pt x="264875" y="210342"/>
                  <a:pt x="266433" y="219690"/>
                </a:cubicBezTo>
                <a:cubicBezTo>
                  <a:pt x="267991" y="229039"/>
                  <a:pt x="274224" y="235271"/>
                  <a:pt x="282014" y="239945"/>
                </a:cubicBezTo>
                <a:cubicBezTo>
                  <a:pt x="292921" y="246178"/>
                  <a:pt x="285130" y="260201"/>
                  <a:pt x="282014" y="269549"/>
                </a:cubicBezTo>
                <a:cubicBezTo>
                  <a:pt x="278898" y="277340"/>
                  <a:pt x="275782" y="286688"/>
                  <a:pt x="267991" y="291362"/>
                </a:cubicBezTo>
                <a:cubicBezTo>
                  <a:pt x="258643" y="297595"/>
                  <a:pt x="267991" y="316292"/>
                  <a:pt x="258643" y="322524"/>
                </a:cubicBezTo>
                <a:cubicBezTo>
                  <a:pt x="244620" y="331873"/>
                  <a:pt x="229039" y="334989"/>
                  <a:pt x="216575" y="345896"/>
                </a:cubicBezTo>
                <a:cubicBezTo>
                  <a:pt x="207226" y="353686"/>
                  <a:pt x="210342" y="369267"/>
                  <a:pt x="216575" y="378615"/>
                </a:cubicBezTo>
                <a:cubicBezTo>
                  <a:pt x="221249" y="386406"/>
                  <a:pt x="219691" y="400429"/>
                  <a:pt x="210342" y="401987"/>
                </a:cubicBezTo>
                <a:cubicBezTo>
                  <a:pt x="200994" y="403545"/>
                  <a:pt x="186971" y="400429"/>
                  <a:pt x="185413" y="412893"/>
                </a:cubicBezTo>
                <a:cubicBezTo>
                  <a:pt x="183855" y="425358"/>
                  <a:pt x="193203" y="434706"/>
                  <a:pt x="204110" y="437823"/>
                </a:cubicBezTo>
                <a:cubicBezTo>
                  <a:pt x="215016" y="440939"/>
                  <a:pt x="213458" y="458078"/>
                  <a:pt x="204110" y="464310"/>
                </a:cubicBezTo>
                <a:cubicBezTo>
                  <a:pt x="194761" y="470543"/>
                  <a:pt x="180738" y="472101"/>
                  <a:pt x="174506" y="483007"/>
                </a:cubicBezTo>
                <a:cubicBezTo>
                  <a:pt x="169832" y="490798"/>
                  <a:pt x="174506" y="500146"/>
                  <a:pt x="179180" y="507937"/>
                </a:cubicBezTo>
                <a:cubicBezTo>
                  <a:pt x="183855" y="515727"/>
                  <a:pt x="191645" y="520401"/>
                  <a:pt x="197877" y="528192"/>
                </a:cubicBezTo>
                <a:cubicBezTo>
                  <a:pt x="205668" y="537540"/>
                  <a:pt x="196319" y="546889"/>
                  <a:pt x="185413" y="550005"/>
                </a:cubicBezTo>
                <a:cubicBezTo>
                  <a:pt x="172948" y="553121"/>
                  <a:pt x="172948" y="571818"/>
                  <a:pt x="169832" y="582725"/>
                </a:cubicBezTo>
                <a:cubicBezTo>
                  <a:pt x="168274" y="593631"/>
                  <a:pt x="166716" y="609212"/>
                  <a:pt x="152693" y="606096"/>
                </a:cubicBezTo>
                <a:cubicBezTo>
                  <a:pt x="141786" y="604538"/>
                  <a:pt x="135554" y="612329"/>
                  <a:pt x="130880" y="620119"/>
                </a:cubicBezTo>
                <a:cubicBezTo>
                  <a:pt x="123089" y="631026"/>
                  <a:pt x="110624" y="641932"/>
                  <a:pt x="96602" y="640374"/>
                </a:cubicBezTo>
                <a:cubicBezTo>
                  <a:pt x="84137" y="638816"/>
                  <a:pt x="77904" y="626351"/>
                  <a:pt x="66998" y="626351"/>
                </a:cubicBezTo>
                <a:cubicBezTo>
                  <a:pt x="56091" y="624793"/>
                  <a:pt x="60766" y="637258"/>
                  <a:pt x="62324" y="643490"/>
                </a:cubicBezTo>
                <a:cubicBezTo>
                  <a:pt x="65440" y="654397"/>
                  <a:pt x="49859" y="662187"/>
                  <a:pt x="57649" y="671536"/>
                </a:cubicBezTo>
                <a:cubicBezTo>
                  <a:pt x="63882" y="679326"/>
                  <a:pt x="63882" y="693349"/>
                  <a:pt x="52975" y="698024"/>
                </a:cubicBezTo>
                <a:cubicBezTo>
                  <a:pt x="43627" y="702698"/>
                  <a:pt x="43627" y="713604"/>
                  <a:pt x="51417" y="719837"/>
                </a:cubicBezTo>
                <a:cubicBezTo>
                  <a:pt x="59208" y="726069"/>
                  <a:pt x="60766" y="735418"/>
                  <a:pt x="60766" y="744766"/>
                </a:cubicBezTo>
                <a:cubicBezTo>
                  <a:pt x="60766" y="754115"/>
                  <a:pt x="70114" y="758789"/>
                  <a:pt x="70114" y="768137"/>
                </a:cubicBezTo>
                <a:cubicBezTo>
                  <a:pt x="71672" y="775928"/>
                  <a:pt x="66998" y="783718"/>
                  <a:pt x="62324" y="789951"/>
                </a:cubicBezTo>
                <a:cubicBezTo>
                  <a:pt x="54533" y="799299"/>
                  <a:pt x="43627" y="797741"/>
                  <a:pt x="32720" y="797741"/>
                </a:cubicBezTo>
                <a:cubicBezTo>
                  <a:pt x="18697" y="797741"/>
                  <a:pt x="20255" y="816438"/>
                  <a:pt x="14023" y="825787"/>
                </a:cubicBezTo>
                <a:cubicBezTo>
                  <a:pt x="6233" y="835135"/>
                  <a:pt x="7790" y="842925"/>
                  <a:pt x="0" y="850716"/>
                </a:cubicBezTo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4" name="Volný tvar: obrazec 73">
            <a:extLst>
              <a:ext uri="{FF2B5EF4-FFF2-40B4-BE49-F238E27FC236}">
                <a16:creationId xmlns:a16="http://schemas.microsoft.com/office/drawing/2014/main" id="{0F55D16F-2D83-976D-847C-7E891A12816C}"/>
              </a:ext>
            </a:extLst>
          </p:cNvPr>
          <p:cNvSpPr/>
          <p:nvPr userDrawn="1"/>
        </p:nvSpPr>
        <p:spPr>
          <a:xfrm>
            <a:off x="6537547" y="3169349"/>
            <a:ext cx="533071" cy="402388"/>
          </a:xfrm>
          <a:custGeom>
            <a:avLst/>
            <a:gdLst>
              <a:gd name="connsiteX0" fmla="*/ 146255 w 533071"/>
              <a:gd name="connsiteY0" fmla="*/ 101276 h 402388"/>
              <a:gd name="connsiteX1" fmla="*/ 143139 w 533071"/>
              <a:gd name="connsiteY1" fmla="*/ 54533 h 402388"/>
              <a:gd name="connsiteX2" fmla="*/ 182092 w 533071"/>
              <a:gd name="connsiteY2" fmla="*/ 51417 h 402388"/>
              <a:gd name="connsiteX3" fmla="*/ 222602 w 533071"/>
              <a:gd name="connsiteY3" fmla="*/ 42068 h 402388"/>
              <a:gd name="connsiteX4" fmla="*/ 255322 w 533071"/>
              <a:gd name="connsiteY4" fmla="*/ 38952 h 402388"/>
              <a:gd name="connsiteX5" fmla="*/ 269345 w 533071"/>
              <a:gd name="connsiteY5" fmla="*/ 18697 h 402388"/>
              <a:gd name="connsiteX6" fmla="*/ 305181 w 533071"/>
              <a:gd name="connsiteY6" fmla="*/ 10907 h 402388"/>
              <a:gd name="connsiteX7" fmla="*/ 333226 w 533071"/>
              <a:gd name="connsiteY7" fmla="*/ 0 h 402388"/>
              <a:gd name="connsiteX8" fmla="*/ 347249 w 533071"/>
              <a:gd name="connsiteY8" fmla="*/ 21813 h 402388"/>
              <a:gd name="connsiteX9" fmla="*/ 373736 w 533071"/>
              <a:gd name="connsiteY9" fmla="*/ 24929 h 402388"/>
              <a:gd name="connsiteX10" fmla="*/ 389317 w 533071"/>
              <a:gd name="connsiteY10" fmla="*/ 46743 h 402388"/>
              <a:gd name="connsiteX11" fmla="*/ 409573 w 533071"/>
              <a:gd name="connsiteY11" fmla="*/ 56091 h 402388"/>
              <a:gd name="connsiteX12" fmla="*/ 425154 w 533071"/>
              <a:gd name="connsiteY12" fmla="*/ 85695 h 402388"/>
              <a:gd name="connsiteX13" fmla="*/ 454757 w 533071"/>
              <a:gd name="connsiteY13" fmla="*/ 88811 h 402388"/>
              <a:gd name="connsiteX14" fmla="*/ 478128 w 533071"/>
              <a:gd name="connsiteY14" fmla="*/ 104392 h 402388"/>
              <a:gd name="connsiteX15" fmla="*/ 492151 w 533071"/>
              <a:gd name="connsiteY15" fmla="*/ 127763 h 402388"/>
              <a:gd name="connsiteX16" fmla="*/ 517081 w 533071"/>
              <a:gd name="connsiteY16" fmla="*/ 137112 h 402388"/>
              <a:gd name="connsiteX17" fmla="*/ 532662 w 533071"/>
              <a:gd name="connsiteY17" fmla="*/ 160483 h 402388"/>
              <a:gd name="connsiteX18" fmla="*/ 521755 w 533071"/>
              <a:gd name="connsiteY18" fmla="*/ 185413 h 402388"/>
              <a:gd name="connsiteX19" fmla="*/ 487477 w 533071"/>
              <a:gd name="connsiteY19" fmla="*/ 196319 h 402388"/>
              <a:gd name="connsiteX20" fmla="*/ 467222 w 533071"/>
              <a:gd name="connsiteY20" fmla="*/ 221249 h 402388"/>
              <a:gd name="connsiteX21" fmla="*/ 464106 w 533071"/>
              <a:gd name="connsiteY21" fmla="*/ 250852 h 402388"/>
              <a:gd name="connsiteX22" fmla="*/ 473454 w 533071"/>
              <a:gd name="connsiteY22" fmla="*/ 280456 h 402388"/>
              <a:gd name="connsiteX23" fmla="*/ 475012 w 533071"/>
              <a:gd name="connsiteY23" fmla="*/ 297595 h 402388"/>
              <a:gd name="connsiteX24" fmla="*/ 456315 w 533071"/>
              <a:gd name="connsiteY24" fmla="*/ 313176 h 402388"/>
              <a:gd name="connsiteX25" fmla="*/ 423595 w 533071"/>
              <a:gd name="connsiteY25" fmla="*/ 297595 h 402388"/>
              <a:gd name="connsiteX26" fmla="*/ 387759 w 533071"/>
              <a:gd name="connsiteY26" fmla="*/ 292921 h 402388"/>
              <a:gd name="connsiteX27" fmla="*/ 353481 w 533071"/>
              <a:gd name="connsiteY27" fmla="*/ 296037 h 402388"/>
              <a:gd name="connsiteX28" fmla="*/ 333226 w 533071"/>
              <a:gd name="connsiteY28" fmla="*/ 303827 h 402388"/>
              <a:gd name="connsiteX29" fmla="*/ 311413 w 533071"/>
              <a:gd name="connsiteY29" fmla="*/ 313176 h 402388"/>
              <a:gd name="connsiteX30" fmla="*/ 278693 w 533071"/>
              <a:gd name="connsiteY30" fmla="*/ 331873 h 402388"/>
              <a:gd name="connsiteX31" fmla="*/ 255322 w 533071"/>
              <a:gd name="connsiteY31" fmla="*/ 353686 h 402388"/>
              <a:gd name="connsiteX32" fmla="*/ 224160 w 533071"/>
              <a:gd name="connsiteY32" fmla="*/ 366151 h 402388"/>
              <a:gd name="connsiteX33" fmla="*/ 192998 w 533071"/>
              <a:gd name="connsiteY33" fmla="*/ 366151 h 402388"/>
              <a:gd name="connsiteX34" fmla="*/ 192998 w 533071"/>
              <a:gd name="connsiteY34" fmla="*/ 397312 h 402388"/>
              <a:gd name="connsiteX35" fmla="*/ 169627 w 533071"/>
              <a:gd name="connsiteY35" fmla="*/ 392638 h 402388"/>
              <a:gd name="connsiteX36" fmla="*/ 136907 w 533071"/>
              <a:gd name="connsiteY36" fmla="*/ 394196 h 402388"/>
              <a:gd name="connsiteX37" fmla="*/ 107303 w 533071"/>
              <a:gd name="connsiteY37" fmla="*/ 381732 h 402388"/>
              <a:gd name="connsiteX38" fmla="*/ 124442 w 533071"/>
              <a:gd name="connsiteY38" fmla="*/ 364593 h 402388"/>
              <a:gd name="connsiteX39" fmla="*/ 118210 w 533071"/>
              <a:gd name="connsiteY39" fmla="*/ 341221 h 402388"/>
              <a:gd name="connsiteX40" fmla="*/ 115094 w 533071"/>
              <a:gd name="connsiteY40" fmla="*/ 316292 h 402388"/>
              <a:gd name="connsiteX41" fmla="*/ 85490 w 533071"/>
              <a:gd name="connsiteY41" fmla="*/ 308501 h 402388"/>
              <a:gd name="connsiteX42" fmla="*/ 90165 w 533071"/>
              <a:gd name="connsiteY42" fmla="*/ 285130 h 402388"/>
              <a:gd name="connsiteX43" fmla="*/ 73026 w 533071"/>
              <a:gd name="connsiteY43" fmla="*/ 263317 h 402388"/>
              <a:gd name="connsiteX44" fmla="*/ 48096 w 533071"/>
              <a:gd name="connsiteY44" fmla="*/ 241504 h 402388"/>
              <a:gd name="connsiteX45" fmla="*/ 34073 w 533071"/>
              <a:gd name="connsiteY45" fmla="*/ 210342 h 402388"/>
              <a:gd name="connsiteX46" fmla="*/ 34073 w 533071"/>
              <a:gd name="connsiteY46" fmla="*/ 186971 h 402388"/>
              <a:gd name="connsiteX47" fmla="*/ 34073 w 533071"/>
              <a:gd name="connsiteY47" fmla="*/ 160483 h 402388"/>
              <a:gd name="connsiteX48" fmla="*/ 30957 w 533071"/>
              <a:gd name="connsiteY48" fmla="*/ 130879 h 402388"/>
              <a:gd name="connsiteX49" fmla="*/ 1353 w 533071"/>
              <a:gd name="connsiteY49" fmla="*/ 132437 h 402388"/>
              <a:gd name="connsiteX50" fmla="*/ 29399 w 533071"/>
              <a:gd name="connsiteY50" fmla="*/ 113740 h 402388"/>
              <a:gd name="connsiteX51" fmla="*/ 71467 w 533071"/>
              <a:gd name="connsiteY51" fmla="*/ 99718 h 402388"/>
              <a:gd name="connsiteX52" fmla="*/ 96397 w 533071"/>
              <a:gd name="connsiteY52" fmla="*/ 85695 h 402388"/>
              <a:gd name="connsiteX53" fmla="*/ 111978 w 533071"/>
              <a:gd name="connsiteY53" fmla="*/ 109066 h 402388"/>
              <a:gd name="connsiteX54" fmla="*/ 146255 w 533071"/>
              <a:gd name="connsiteY54" fmla="*/ 101276 h 402388"/>
              <a:gd name="connsiteX55" fmla="*/ 146255 w 533071"/>
              <a:gd name="connsiteY55" fmla="*/ 101276 h 4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33071" h="402388">
                <a:moveTo>
                  <a:pt x="146255" y="101276"/>
                </a:moveTo>
                <a:cubicBezTo>
                  <a:pt x="154046" y="90369"/>
                  <a:pt x="133791" y="68556"/>
                  <a:pt x="143139" y="54533"/>
                </a:cubicBezTo>
                <a:cubicBezTo>
                  <a:pt x="150930" y="42068"/>
                  <a:pt x="168069" y="51417"/>
                  <a:pt x="182092" y="51417"/>
                </a:cubicBezTo>
                <a:cubicBezTo>
                  <a:pt x="196114" y="49859"/>
                  <a:pt x="213253" y="56091"/>
                  <a:pt x="222602" y="42068"/>
                </a:cubicBezTo>
                <a:cubicBezTo>
                  <a:pt x="230393" y="31162"/>
                  <a:pt x="244415" y="34278"/>
                  <a:pt x="255322" y="38952"/>
                </a:cubicBezTo>
                <a:cubicBezTo>
                  <a:pt x="267787" y="43627"/>
                  <a:pt x="266228" y="26488"/>
                  <a:pt x="269345" y="18697"/>
                </a:cubicBezTo>
                <a:cubicBezTo>
                  <a:pt x="274019" y="6232"/>
                  <a:pt x="294274" y="4674"/>
                  <a:pt x="305181" y="10907"/>
                </a:cubicBezTo>
                <a:cubicBezTo>
                  <a:pt x="317645" y="17139"/>
                  <a:pt x="323878" y="0"/>
                  <a:pt x="333226" y="0"/>
                </a:cubicBezTo>
                <a:cubicBezTo>
                  <a:pt x="347249" y="0"/>
                  <a:pt x="336342" y="18697"/>
                  <a:pt x="347249" y="21813"/>
                </a:cubicBezTo>
                <a:cubicBezTo>
                  <a:pt x="356597" y="24929"/>
                  <a:pt x="365946" y="17139"/>
                  <a:pt x="373736" y="24929"/>
                </a:cubicBezTo>
                <a:cubicBezTo>
                  <a:pt x="379969" y="31162"/>
                  <a:pt x="378411" y="49859"/>
                  <a:pt x="389317" y="46743"/>
                </a:cubicBezTo>
                <a:cubicBezTo>
                  <a:pt x="398666" y="43627"/>
                  <a:pt x="411130" y="42068"/>
                  <a:pt x="409573" y="56091"/>
                </a:cubicBezTo>
                <a:cubicBezTo>
                  <a:pt x="408014" y="66998"/>
                  <a:pt x="412689" y="85695"/>
                  <a:pt x="425154" y="85695"/>
                </a:cubicBezTo>
                <a:cubicBezTo>
                  <a:pt x="434502" y="85695"/>
                  <a:pt x="446967" y="77904"/>
                  <a:pt x="454757" y="88811"/>
                </a:cubicBezTo>
                <a:cubicBezTo>
                  <a:pt x="460989" y="98160"/>
                  <a:pt x="482803" y="91927"/>
                  <a:pt x="478128" y="104392"/>
                </a:cubicBezTo>
                <a:cubicBezTo>
                  <a:pt x="475012" y="115299"/>
                  <a:pt x="479687" y="129321"/>
                  <a:pt x="492151" y="127763"/>
                </a:cubicBezTo>
                <a:cubicBezTo>
                  <a:pt x="501500" y="126205"/>
                  <a:pt x="513964" y="124647"/>
                  <a:pt x="517081" y="137112"/>
                </a:cubicBezTo>
                <a:cubicBezTo>
                  <a:pt x="520197" y="146460"/>
                  <a:pt x="535777" y="148018"/>
                  <a:pt x="532662" y="160483"/>
                </a:cubicBezTo>
                <a:cubicBezTo>
                  <a:pt x="529545" y="168274"/>
                  <a:pt x="532662" y="183854"/>
                  <a:pt x="521755" y="185413"/>
                </a:cubicBezTo>
                <a:cubicBezTo>
                  <a:pt x="507732" y="186971"/>
                  <a:pt x="499942" y="194761"/>
                  <a:pt x="487477" y="196319"/>
                </a:cubicBezTo>
                <a:cubicBezTo>
                  <a:pt x="476570" y="199435"/>
                  <a:pt x="462548" y="208784"/>
                  <a:pt x="467222" y="221249"/>
                </a:cubicBezTo>
                <a:cubicBezTo>
                  <a:pt x="471896" y="232155"/>
                  <a:pt x="467222" y="241504"/>
                  <a:pt x="464106" y="250852"/>
                </a:cubicBezTo>
                <a:cubicBezTo>
                  <a:pt x="460989" y="260201"/>
                  <a:pt x="465663" y="274223"/>
                  <a:pt x="473454" y="280456"/>
                </a:cubicBezTo>
                <a:cubicBezTo>
                  <a:pt x="478128" y="285130"/>
                  <a:pt x="489035" y="299153"/>
                  <a:pt x="475012" y="297595"/>
                </a:cubicBezTo>
                <a:cubicBezTo>
                  <a:pt x="462548" y="296037"/>
                  <a:pt x="471896" y="316292"/>
                  <a:pt x="456315" y="313176"/>
                </a:cubicBezTo>
                <a:cubicBezTo>
                  <a:pt x="443850" y="311618"/>
                  <a:pt x="428269" y="310060"/>
                  <a:pt x="423595" y="297595"/>
                </a:cubicBezTo>
                <a:cubicBezTo>
                  <a:pt x="417363" y="283572"/>
                  <a:pt x="400224" y="289804"/>
                  <a:pt x="387759" y="292921"/>
                </a:cubicBezTo>
                <a:cubicBezTo>
                  <a:pt x="376853" y="294479"/>
                  <a:pt x="365946" y="289804"/>
                  <a:pt x="353481" y="296037"/>
                </a:cubicBezTo>
                <a:cubicBezTo>
                  <a:pt x="347249" y="299153"/>
                  <a:pt x="328552" y="289804"/>
                  <a:pt x="333226" y="303827"/>
                </a:cubicBezTo>
                <a:cubicBezTo>
                  <a:pt x="336342" y="317850"/>
                  <a:pt x="320761" y="319408"/>
                  <a:pt x="311413" y="313176"/>
                </a:cubicBezTo>
                <a:cubicBezTo>
                  <a:pt x="297390" y="305385"/>
                  <a:pt x="289600" y="325640"/>
                  <a:pt x="278693" y="331873"/>
                </a:cubicBezTo>
                <a:cubicBezTo>
                  <a:pt x="269345" y="338105"/>
                  <a:pt x="269345" y="358360"/>
                  <a:pt x="255322" y="353686"/>
                </a:cubicBezTo>
                <a:cubicBezTo>
                  <a:pt x="242857" y="349012"/>
                  <a:pt x="235067" y="361477"/>
                  <a:pt x="224160" y="366151"/>
                </a:cubicBezTo>
                <a:cubicBezTo>
                  <a:pt x="213253" y="370825"/>
                  <a:pt x="200788" y="356802"/>
                  <a:pt x="192998" y="366151"/>
                </a:cubicBezTo>
                <a:cubicBezTo>
                  <a:pt x="185208" y="375499"/>
                  <a:pt x="197673" y="386406"/>
                  <a:pt x="192998" y="397312"/>
                </a:cubicBezTo>
                <a:cubicBezTo>
                  <a:pt x="186766" y="409777"/>
                  <a:pt x="177417" y="395754"/>
                  <a:pt x="169627" y="392638"/>
                </a:cubicBezTo>
                <a:cubicBezTo>
                  <a:pt x="160279" y="389522"/>
                  <a:pt x="147814" y="394196"/>
                  <a:pt x="136907" y="394196"/>
                </a:cubicBezTo>
                <a:cubicBezTo>
                  <a:pt x="124442" y="395754"/>
                  <a:pt x="111978" y="392638"/>
                  <a:pt x="107303" y="381732"/>
                </a:cubicBezTo>
                <a:cubicBezTo>
                  <a:pt x="101071" y="369267"/>
                  <a:pt x="116652" y="367709"/>
                  <a:pt x="124442" y="364593"/>
                </a:cubicBezTo>
                <a:cubicBezTo>
                  <a:pt x="136907" y="359918"/>
                  <a:pt x="111978" y="350570"/>
                  <a:pt x="118210" y="341221"/>
                </a:cubicBezTo>
                <a:cubicBezTo>
                  <a:pt x="122884" y="333431"/>
                  <a:pt x="127559" y="317850"/>
                  <a:pt x="115094" y="316292"/>
                </a:cubicBezTo>
                <a:cubicBezTo>
                  <a:pt x="104187" y="314734"/>
                  <a:pt x="94839" y="314734"/>
                  <a:pt x="85490" y="308501"/>
                </a:cubicBezTo>
                <a:cubicBezTo>
                  <a:pt x="74584" y="302269"/>
                  <a:pt x="82374" y="291363"/>
                  <a:pt x="90165" y="285130"/>
                </a:cubicBezTo>
                <a:cubicBezTo>
                  <a:pt x="102629" y="275782"/>
                  <a:pt x="82374" y="266433"/>
                  <a:pt x="73026" y="263317"/>
                </a:cubicBezTo>
                <a:cubicBezTo>
                  <a:pt x="62119" y="260201"/>
                  <a:pt x="51212" y="250852"/>
                  <a:pt x="48096" y="241504"/>
                </a:cubicBezTo>
                <a:cubicBezTo>
                  <a:pt x="46538" y="230597"/>
                  <a:pt x="46538" y="215016"/>
                  <a:pt x="34073" y="210342"/>
                </a:cubicBezTo>
                <a:cubicBezTo>
                  <a:pt x="24725" y="205668"/>
                  <a:pt x="20051" y="190087"/>
                  <a:pt x="34073" y="186971"/>
                </a:cubicBezTo>
                <a:cubicBezTo>
                  <a:pt x="49654" y="183854"/>
                  <a:pt x="37189" y="169832"/>
                  <a:pt x="34073" y="160483"/>
                </a:cubicBezTo>
                <a:cubicBezTo>
                  <a:pt x="30957" y="151135"/>
                  <a:pt x="40306" y="138670"/>
                  <a:pt x="30957" y="130879"/>
                </a:cubicBezTo>
                <a:cubicBezTo>
                  <a:pt x="21608" y="123089"/>
                  <a:pt x="7586" y="143344"/>
                  <a:pt x="1353" y="132437"/>
                </a:cubicBezTo>
                <a:cubicBezTo>
                  <a:pt x="-6437" y="118415"/>
                  <a:pt x="21608" y="119973"/>
                  <a:pt x="29399" y="113740"/>
                </a:cubicBezTo>
                <a:cubicBezTo>
                  <a:pt x="41864" y="104392"/>
                  <a:pt x="57445" y="104392"/>
                  <a:pt x="71467" y="99718"/>
                </a:cubicBezTo>
                <a:cubicBezTo>
                  <a:pt x="80816" y="96602"/>
                  <a:pt x="83932" y="76346"/>
                  <a:pt x="96397" y="85695"/>
                </a:cubicBezTo>
                <a:cubicBezTo>
                  <a:pt x="104187" y="91927"/>
                  <a:pt x="99513" y="109066"/>
                  <a:pt x="111978" y="109066"/>
                </a:cubicBezTo>
                <a:cubicBezTo>
                  <a:pt x="122884" y="105950"/>
                  <a:pt x="140023" y="109066"/>
                  <a:pt x="146255" y="101276"/>
                </a:cubicBezTo>
                <a:lnTo>
                  <a:pt x="146255" y="101276"/>
                </a:lnTo>
                <a:close/>
              </a:path>
            </a:pathLst>
          </a:custGeom>
          <a:noFill/>
          <a:ln w="7787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5" name="Volný tvar: obrazec 74">
            <a:extLst>
              <a:ext uri="{FF2B5EF4-FFF2-40B4-BE49-F238E27FC236}">
                <a16:creationId xmlns:a16="http://schemas.microsoft.com/office/drawing/2014/main" id="{8D48F2B4-C96A-3A44-33E7-38D4699F722E}"/>
              </a:ext>
            </a:extLst>
          </p:cNvPr>
          <p:cNvSpPr/>
          <p:nvPr userDrawn="1"/>
        </p:nvSpPr>
        <p:spPr>
          <a:xfrm>
            <a:off x="6054335" y="5476878"/>
            <a:ext cx="149677" cy="447171"/>
          </a:xfrm>
          <a:custGeom>
            <a:avLst/>
            <a:gdLst>
              <a:gd name="connsiteX0" fmla="*/ 133996 w 149677"/>
              <a:gd name="connsiteY0" fmla="*/ 0 h 447171"/>
              <a:gd name="connsiteX1" fmla="*/ 115298 w 149677"/>
              <a:gd name="connsiteY1" fmla="*/ 48301 h 447171"/>
              <a:gd name="connsiteX2" fmla="*/ 113741 w 149677"/>
              <a:gd name="connsiteY2" fmla="*/ 84137 h 447171"/>
              <a:gd name="connsiteX3" fmla="*/ 148018 w 149677"/>
              <a:gd name="connsiteY3" fmla="*/ 105950 h 447171"/>
              <a:gd name="connsiteX4" fmla="*/ 118415 w 149677"/>
              <a:gd name="connsiteY4" fmla="*/ 124647 h 447171"/>
              <a:gd name="connsiteX5" fmla="*/ 123089 w 149677"/>
              <a:gd name="connsiteY5" fmla="*/ 169832 h 447171"/>
              <a:gd name="connsiteX6" fmla="*/ 129322 w 149677"/>
              <a:gd name="connsiteY6" fmla="*/ 216574 h 447171"/>
              <a:gd name="connsiteX7" fmla="*/ 119973 w 149677"/>
              <a:gd name="connsiteY7" fmla="*/ 246178 h 447171"/>
              <a:gd name="connsiteX8" fmla="*/ 110624 w 149677"/>
              <a:gd name="connsiteY8" fmla="*/ 291362 h 447171"/>
              <a:gd name="connsiteX9" fmla="*/ 76346 w 149677"/>
              <a:gd name="connsiteY9" fmla="*/ 320966 h 447171"/>
              <a:gd name="connsiteX10" fmla="*/ 59208 w 149677"/>
              <a:gd name="connsiteY10" fmla="*/ 325641 h 447171"/>
              <a:gd name="connsiteX11" fmla="*/ 40510 w 149677"/>
              <a:gd name="connsiteY11" fmla="*/ 350570 h 447171"/>
              <a:gd name="connsiteX12" fmla="*/ 21813 w 149677"/>
              <a:gd name="connsiteY12" fmla="*/ 394196 h 447171"/>
              <a:gd name="connsiteX13" fmla="*/ 9349 w 149677"/>
              <a:gd name="connsiteY13" fmla="*/ 430032 h 447171"/>
              <a:gd name="connsiteX14" fmla="*/ 0 w 149677"/>
              <a:gd name="connsiteY14" fmla="*/ 447171 h 44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677" h="447171">
                <a:moveTo>
                  <a:pt x="133996" y="0"/>
                </a:moveTo>
                <a:cubicBezTo>
                  <a:pt x="132437" y="15581"/>
                  <a:pt x="129322" y="40510"/>
                  <a:pt x="115298" y="48301"/>
                </a:cubicBezTo>
                <a:cubicBezTo>
                  <a:pt x="101276" y="57649"/>
                  <a:pt x="104392" y="73230"/>
                  <a:pt x="113741" y="84137"/>
                </a:cubicBezTo>
                <a:cubicBezTo>
                  <a:pt x="124647" y="98160"/>
                  <a:pt x="157367" y="88811"/>
                  <a:pt x="148018" y="105950"/>
                </a:cubicBezTo>
                <a:cubicBezTo>
                  <a:pt x="141786" y="115299"/>
                  <a:pt x="110624" y="101276"/>
                  <a:pt x="118415" y="124647"/>
                </a:cubicBezTo>
                <a:cubicBezTo>
                  <a:pt x="123089" y="138670"/>
                  <a:pt x="129322" y="154251"/>
                  <a:pt x="123089" y="169832"/>
                </a:cubicBezTo>
                <a:cubicBezTo>
                  <a:pt x="116857" y="186971"/>
                  <a:pt x="133996" y="197877"/>
                  <a:pt x="129322" y="216574"/>
                </a:cubicBezTo>
                <a:cubicBezTo>
                  <a:pt x="126205" y="227481"/>
                  <a:pt x="132437" y="238388"/>
                  <a:pt x="119973" y="246178"/>
                </a:cubicBezTo>
                <a:cubicBezTo>
                  <a:pt x="105950" y="255527"/>
                  <a:pt x="109066" y="274223"/>
                  <a:pt x="110624" y="291362"/>
                </a:cubicBezTo>
                <a:cubicBezTo>
                  <a:pt x="112183" y="305385"/>
                  <a:pt x="85695" y="308501"/>
                  <a:pt x="76346" y="320966"/>
                </a:cubicBezTo>
                <a:cubicBezTo>
                  <a:pt x="71672" y="327199"/>
                  <a:pt x="66998" y="339663"/>
                  <a:pt x="59208" y="325641"/>
                </a:cubicBezTo>
                <a:cubicBezTo>
                  <a:pt x="51417" y="311618"/>
                  <a:pt x="40510" y="336547"/>
                  <a:pt x="40510" y="350570"/>
                </a:cubicBezTo>
                <a:cubicBezTo>
                  <a:pt x="40510" y="364593"/>
                  <a:pt x="35836" y="381732"/>
                  <a:pt x="21813" y="394196"/>
                </a:cubicBezTo>
                <a:cubicBezTo>
                  <a:pt x="10907" y="401987"/>
                  <a:pt x="26488" y="426916"/>
                  <a:pt x="9349" y="430032"/>
                </a:cubicBezTo>
                <a:cubicBezTo>
                  <a:pt x="4675" y="431590"/>
                  <a:pt x="0" y="442497"/>
                  <a:pt x="0" y="447171"/>
                </a:cubicBezTo>
              </a:path>
            </a:pathLst>
          </a:custGeom>
          <a:noFill/>
          <a:ln w="15571" cap="flat">
            <a:solidFill>
              <a:srgbClr val="252B34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6" name="Volný tvar: obrazec 75">
            <a:extLst>
              <a:ext uri="{FF2B5EF4-FFF2-40B4-BE49-F238E27FC236}">
                <a16:creationId xmlns:a16="http://schemas.microsoft.com/office/drawing/2014/main" id="{A96FD6A5-ECD8-3106-0DA6-8475EC42CFA1}"/>
              </a:ext>
            </a:extLst>
          </p:cNvPr>
          <p:cNvSpPr/>
          <p:nvPr userDrawn="1"/>
        </p:nvSpPr>
        <p:spPr>
          <a:xfrm>
            <a:off x="7239885" y="1704747"/>
            <a:ext cx="201147" cy="397312"/>
          </a:xfrm>
          <a:custGeom>
            <a:avLst/>
            <a:gdLst>
              <a:gd name="connsiteX0" fmla="*/ 6387 w 201147"/>
              <a:gd name="connsiteY0" fmla="*/ 397312 h 397312"/>
              <a:gd name="connsiteX1" fmla="*/ 12619 w 201147"/>
              <a:gd name="connsiteY1" fmla="*/ 367709 h 397312"/>
              <a:gd name="connsiteX2" fmla="*/ 46897 w 201147"/>
              <a:gd name="connsiteY2" fmla="*/ 330315 h 397312"/>
              <a:gd name="connsiteX3" fmla="*/ 76501 w 201147"/>
              <a:gd name="connsiteY3" fmla="*/ 297595 h 397312"/>
              <a:gd name="connsiteX4" fmla="*/ 85849 w 201147"/>
              <a:gd name="connsiteY4" fmla="*/ 260201 h 397312"/>
              <a:gd name="connsiteX5" fmla="*/ 102988 w 201147"/>
              <a:gd name="connsiteY5" fmla="*/ 229039 h 397312"/>
              <a:gd name="connsiteX6" fmla="*/ 112337 w 201147"/>
              <a:gd name="connsiteY6" fmla="*/ 196319 h 397312"/>
              <a:gd name="connsiteX7" fmla="*/ 124802 w 201147"/>
              <a:gd name="connsiteY7" fmla="*/ 157367 h 397312"/>
              <a:gd name="connsiteX8" fmla="*/ 143499 w 201147"/>
              <a:gd name="connsiteY8" fmla="*/ 123089 h 397312"/>
              <a:gd name="connsiteX9" fmla="*/ 157521 w 201147"/>
              <a:gd name="connsiteY9" fmla="*/ 85695 h 397312"/>
              <a:gd name="connsiteX10" fmla="*/ 179335 w 201147"/>
              <a:gd name="connsiteY10" fmla="*/ 46743 h 397312"/>
              <a:gd name="connsiteX11" fmla="*/ 199590 w 201147"/>
              <a:gd name="connsiteY11" fmla="*/ 14023 h 397312"/>
              <a:gd name="connsiteX12" fmla="*/ 201148 w 201147"/>
              <a:gd name="connsiteY12" fmla="*/ 0 h 3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147" h="397312">
                <a:moveTo>
                  <a:pt x="6387" y="397312"/>
                </a:moveTo>
                <a:cubicBezTo>
                  <a:pt x="-6078" y="389522"/>
                  <a:pt x="1713" y="373941"/>
                  <a:pt x="12619" y="367709"/>
                </a:cubicBezTo>
                <a:cubicBezTo>
                  <a:pt x="28200" y="359918"/>
                  <a:pt x="32874" y="341221"/>
                  <a:pt x="46897" y="330315"/>
                </a:cubicBezTo>
                <a:cubicBezTo>
                  <a:pt x="59362" y="320966"/>
                  <a:pt x="65594" y="308501"/>
                  <a:pt x="76501" y="297595"/>
                </a:cubicBezTo>
                <a:cubicBezTo>
                  <a:pt x="87408" y="288246"/>
                  <a:pt x="81175" y="272665"/>
                  <a:pt x="85849" y="260201"/>
                </a:cubicBezTo>
                <a:cubicBezTo>
                  <a:pt x="90523" y="247736"/>
                  <a:pt x="92082" y="235271"/>
                  <a:pt x="102988" y="229039"/>
                </a:cubicBezTo>
                <a:cubicBezTo>
                  <a:pt x="113895" y="221249"/>
                  <a:pt x="101430" y="204110"/>
                  <a:pt x="112337" y="196319"/>
                </a:cubicBezTo>
                <a:cubicBezTo>
                  <a:pt x="124802" y="186971"/>
                  <a:pt x="121685" y="171390"/>
                  <a:pt x="124802" y="157367"/>
                </a:cubicBezTo>
                <a:cubicBezTo>
                  <a:pt x="127918" y="144902"/>
                  <a:pt x="141941" y="137112"/>
                  <a:pt x="143499" y="123089"/>
                </a:cubicBezTo>
                <a:cubicBezTo>
                  <a:pt x="145056" y="110624"/>
                  <a:pt x="154405" y="99718"/>
                  <a:pt x="157521" y="85695"/>
                </a:cubicBezTo>
                <a:cubicBezTo>
                  <a:pt x="159080" y="71672"/>
                  <a:pt x="176218" y="60765"/>
                  <a:pt x="179335" y="46743"/>
                </a:cubicBezTo>
                <a:cubicBezTo>
                  <a:pt x="182451" y="34278"/>
                  <a:pt x="201148" y="28046"/>
                  <a:pt x="199590" y="14023"/>
                </a:cubicBezTo>
                <a:cubicBezTo>
                  <a:pt x="199590" y="10907"/>
                  <a:pt x="199590" y="3116"/>
                  <a:pt x="201148" y="0"/>
                </a:cubicBezTo>
              </a:path>
            </a:pathLst>
          </a:custGeom>
          <a:noFill/>
          <a:ln w="15571" cap="flat">
            <a:solidFill>
              <a:srgbClr val="252B34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7" name="Volný tvar: obrazec 76">
            <a:extLst>
              <a:ext uri="{FF2B5EF4-FFF2-40B4-BE49-F238E27FC236}">
                <a16:creationId xmlns:a16="http://schemas.microsoft.com/office/drawing/2014/main" id="{C98FEEFB-39F6-5502-5601-45442C390EFA}"/>
              </a:ext>
            </a:extLst>
          </p:cNvPr>
          <p:cNvSpPr/>
          <p:nvPr userDrawn="1"/>
        </p:nvSpPr>
        <p:spPr>
          <a:xfrm>
            <a:off x="11546595" y="4129131"/>
            <a:ext cx="283571" cy="20255"/>
          </a:xfrm>
          <a:custGeom>
            <a:avLst/>
            <a:gdLst>
              <a:gd name="connsiteX0" fmla="*/ 0 w 283571"/>
              <a:gd name="connsiteY0" fmla="*/ 3116 h 20255"/>
              <a:gd name="connsiteX1" fmla="*/ 38952 w 283571"/>
              <a:gd name="connsiteY1" fmla="*/ 6232 h 20255"/>
              <a:gd name="connsiteX2" fmla="*/ 52974 w 283571"/>
              <a:gd name="connsiteY2" fmla="*/ 3116 h 20255"/>
              <a:gd name="connsiteX3" fmla="*/ 63881 w 283571"/>
              <a:gd name="connsiteY3" fmla="*/ 3116 h 20255"/>
              <a:gd name="connsiteX4" fmla="*/ 90369 w 283571"/>
              <a:gd name="connsiteY4" fmla="*/ 0 h 20255"/>
              <a:gd name="connsiteX5" fmla="*/ 130879 w 283571"/>
              <a:gd name="connsiteY5" fmla="*/ 7790 h 20255"/>
              <a:gd name="connsiteX6" fmla="*/ 179180 w 283571"/>
              <a:gd name="connsiteY6" fmla="*/ 7790 h 20255"/>
              <a:gd name="connsiteX7" fmla="*/ 283571 w 283571"/>
              <a:gd name="connsiteY7" fmla="*/ 20255 h 2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571" h="20255">
                <a:moveTo>
                  <a:pt x="0" y="3116"/>
                </a:moveTo>
                <a:cubicBezTo>
                  <a:pt x="10906" y="4674"/>
                  <a:pt x="32719" y="7790"/>
                  <a:pt x="38952" y="6232"/>
                </a:cubicBezTo>
                <a:cubicBezTo>
                  <a:pt x="43626" y="4674"/>
                  <a:pt x="48300" y="3116"/>
                  <a:pt x="52974" y="3116"/>
                </a:cubicBezTo>
                <a:cubicBezTo>
                  <a:pt x="56091" y="1558"/>
                  <a:pt x="59207" y="4674"/>
                  <a:pt x="63881" y="3116"/>
                </a:cubicBezTo>
                <a:cubicBezTo>
                  <a:pt x="70114" y="3116"/>
                  <a:pt x="85695" y="0"/>
                  <a:pt x="90369" y="0"/>
                </a:cubicBezTo>
                <a:cubicBezTo>
                  <a:pt x="95043" y="1558"/>
                  <a:pt x="126205" y="6232"/>
                  <a:pt x="130879" y="7790"/>
                </a:cubicBezTo>
                <a:cubicBezTo>
                  <a:pt x="135553" y="7790"/>
                  <a:pt x="174505" y="6232"/>
                  <a:pt x="179180" y="7790"/>
                </a:cubicBezTo>
                <a:cubicBezTo>
                  <a:pt x="182296" y="7790"/>
                  <a:pt x="280456" y="20255"/>
                  <a:pt x="283571" y="20255"/>
                </a:cubicBezTo>
              </a:path>
            </a:pathLst>
          </a:custGeom>
          <a:noFill/>
          <a:ln w="15571" cap="flat">
            <a:solidFill>
              <a:srgbClr val="252B34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8" name="Volný tvar: obrazec 77">
            <a:extLst>
              <a:ext uri="{FF2B5EF4-FFF2-40B4-BE49-F238E27FC236}">
                <a16:creationId xmlns:a16="http://schemas.microsoft.com/office/drawing/2014/main" id="{94D4941B-EEC0-AC29-B9B4-777444FB1332}"/>
              </a:ext>
            </a:extLst>
          </p:cNvPr>
          <p:cNvSpPr/>
          <p:nvPr userDrawn="1"/>
        </p:nvSpPr>
        <p:spPr>
          <a:xfrm>
            <a:off x="9530277" y="5682545"/>
            <a:ext cx="33499" cy="299153"/>
          </a:xfrm>
          <a:custGeom>
            <a:avLst/>
            <a:gdLst>
              <a:gd name="connsiteX0" fmla="*/ 17291 w 33499"/>
              <a:gd name="connsiteY0" fmla="*/ 0 h 299153"/>
              <a:gd name="connsiteX1" fmla="*/ 17291 w 33499"/>
              <a:gd name="connsiteY1" fmla="*/ 43627 h 299153"/>
              <a:gd name="connsiteX2" fmla="*/ 23524 w 33499"/>
              <a:gd name="connsiteY2" fmla="*/ 98160 h 299153"/>
              <a:gd name="connsiteX3" fmla="*/ 32872 w 33499"/>
              <a:gd name="connsiteY3" fmla="*/ 143344 h 299153"/>
              <a:gd name="connsiteX4" fmla="*/ 29756 w 33499"/>
              <a:gd name="connsiteY4" fmla="*/ 179180 h 299153"/>
              <a:gd name="connsiteX5" fmla="*/ 6385 w 33499"/>
              <a:gd name="connsiteY5" fmla="*/ 199436 h 299153"/>
              <a:gd name="connsiteX6" fmla="*/ 152 w 33499"/>
              <a:gd name="connsiteY6" fmla="*/ 252410 h 299153"/>
              <a:gd name="connsiteX7" fmla="*/ 9500 w 33499"/>
              <a:gd name="connsiteY7" fmla="*/ 299153 h 29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99" h="299153">
                <a:moveTo>
                  <a:pt x="17291" y="0"/>
                </a:moveTo>
                <a:cubicBezTo>
                  <a:pt x="17291" y="14023"/>
                  <a:pt x="23524" y="28046"/>
                  <a:pt x="17291" y="43627"/>
                </a:cubicBezTo>
                <a:cubicBezTo>
                  <a:pt x="11059" y="60765"/>
                  <a:pt x="18850" y="81021"/>
                  <a:pt x="23524" y="98160"/>
                </a:cubicBezTo>
                <a:cubicBezTo>
                  <a:pt x="26640" y="112183"/>
                  <a:pt x="35988" y="126205"/>
                  <a:pt x="32872" y="143344"/>
                </a:cubicBezTo>
                <a:cubicBezTo>
                  <a:pt x="31314" y="155809"/>
                  <a:pt x="32872" y="166716"/>
                  <a:pt x="29756" y="179180"/>
                </a:cubicBezTo>
                <a:cubicBezTo>
                  <a:pt x="26640" y="196319"/>
                  <a:pt x="11059" y="183855"/>
                  <a:pt x="6385" y="199436"/>
                </a:cubicBezTo>
                <a:cubicBezTo>
                  <a:pt x="1710" y="216574"/>
                  <a:pt x="1710" y="235271"/>
                  <a:pt x="152" y="252410"/>
                </a:cubicBezTo>
                <a:cubicBezTo>
                  <a:pt x="-1405" y="264875"/>
                  <a:pt x="9500" y="285130"/>
                  <a:pt x="9500" y="299153"/>
                </a:cubicBezTo>
              </a:path>
            </a:pathLst>
          </a:custGeom>
          <a:noFill/>
          <a:ln w="15571" cap="flat">
            <a:solidFill>
              <a:srgbClr val="252B34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79" name="Volný tvar: obrazec 78">
            <a:extLst>
              <a:ext uri="{FF2B5EF4-FFF2-40B4-BE49-F238E27FC236}">
                <a16:creationId xmlns:a16="http://schemas.microsoft.com/office/drawing/2014/main" id="{D1D34BBD-0E8B-C432-988C-CF576E86206D}"/>
              </a:ext>
            </a:extLst>
          </p:cNvPr>
          <p:cNvSpPr/>
          <p:nvPr userDrawn="1"/>
        </p:nvSpPr>
        <p:spPr>
          <a:xfrm>
            <a:off x="4308219" y="1800584"/>
            <a:ext cx="7260844" cy="4010014"/>
          </a:xfrm>
          <a:custGeom>
            <a:avLst/>
            <a:gdLst>
              <a:gd name="connsiteX0" fmla="*/ 5259605 w 7260844"/>
              <a:gd name="connsiteY0" fmla="*/ 1309558 h 4010014"/>
              <a:gd name="connsiteX1" fmla="*/ 5236234 w 7260844"/>
              <a:gd name="connsiteY1" fmla="*/ 1303326 h 4010014"/>
              <a:gd name="connsiteX2" fmla="*/ 5222211 w 7260844"/>
              <a:gd name="connsiteY2" fmla="*/ 1275280 h 4010014"/>
              <a:gd name="connsiteX3" fmla="*/ 5203513 w 7260844"/>
              <a:gd name="connsiteY3" fmla="*/ 1290861 h 4010014"/>
              <a:gd name="connsiteX4" fmla="*/ 5167677 w 7260844"/>
              <a:gd name="connsiteY4" fmla="*/ 1303326 h 4010014"/>
              <a:gd name="connsiteX5" fmla="*/ 5124051 w 7260844"/>
              <a:gd name="connsiteY5" fmla="*/ 1317349 h 4010014"/>
              <a:gd name="connsiteX6" fmla="*/ 5111587 w 7260844"/>
              <a:gd name="connsiteY6" fmla="*/ 1348510 h 4010014"/>
              <a:gd name="connsiteX7" fmla="*/ 5075750 w 7260844"/>
              <a:gd name="connsiteY7" fmla="*/ 1336046 h 4010014"/>
              <a:gd name="connsiteX8" fmla="*/ 5041473 w 7260844"/>
              <a:gd name="connsiteY8" fmla="*/ 1364091 h 4010014"/>
              <a:gd name="connsiteX9" fmla="*/ 5025892 w 7260844"/>
              <a:gd name="connsiteY9" fmla="*/ 1407718 h 4010014"/>
              <a:gd name="connsiteX10" fmla="*/ 5005636 w 7260844"/>
              <a:gd name="connsiteY10" fmla="*/ 1443554 h 4010014"/>
              <a:gd name="connsiteX11" fmla="*/ 4966684 w 7260844"/>
              <a:gd name="connsiteY11" fmla="*/ 1473157 h 4010014"/>
              <a:gd name="connsiteX12" fmla="*/ 4944871 w 7260844"/>
              <a:gd name="connsiteY12" fmla="*/ 1501203 h 4010014"/>
              <a:gd name="connsiteX13" fmla="*/ 4890338 w 7260844"/>
              <a:gd name="connsiteY13" fmla="*/ 1501203 h 4010014"/>
              <a:gd name="connsiteX14" fmla="*/ 4840479 w 7260844"/>
              <a:gd name="connsiteY14" fmla="*/ 1479390 h 4010014"/>
              <a:gd name="connsiteX15" fmla="*/ 4812434 w 7260844"/>
              <a:gd name="connsiteY15" fmla="*/ 1446670 h 4010014"/>
              <a:gd name="connsiteX16" fmla="*/ 4801527 w 7260844"/>
              <a:gd name="connsiteY16" fmla="*/ 1431089 h 4010014"/>
              <a:gd name="connsiteX17" fmla="*/ 4773481 w 7260844"/>
              <a:gd name="connsiteY17" fmla="*/ 1398369 h 4010014"/>
              <a:gd name="connsiteX18" fmla="*/ 4773481 w 7260844"/>
              <a:gd name="connsiteY18" fmla="*/ 1378114 h 4010014"/>
              <a:gd name="connsiteX19" fmla="*/ 4778155 w 7260844"/>
              <a:gd name="connsiteY19" fmla="*/ 1339162 h 4010014"/>
              <a:gd name="connsiteX20" fmla="*/ 4771923 w 7260844"/>
              <a:gd name="connsiteY20" fmla="*/ 1318907 h 4010014"/>
              <a:gd name="connsiteX21" fmla="*/ 4743877 w 7260844"/>
              <a:gd name="connsiteY21" fmla="*/ 1292419 h 4010014"/>
              <a:gd name="connsiteX22" fmla="*/ 4717390 w 7260844"/>
              <a:gd name="connsiteY22" fmla="*/ 1261257 h 4010014"/>
              <a:gd name="connsiteX23" fmla="*/ 4686228 w 7260844"/>
              <a:gd name="connsiteY23" fmla="*/ 1233212 h 4010014"/>
              <a:gd name="connsiteX24" fmla="*/ 4655067 w 7260844"/>
              <a:gd name="connsiteY24" fmla="*/ 1191143 h 4010014"/>
              <a:gd name="connsiteX25" fmla="*/ 4623905 w 7260844"/>
              <a:gd name="connsiteY25" fmla="*/ 1156866 h 4010014"/>
              <a:gd name="connsiteX26" fmla="*/ 4586511 w 7260844"/>
              <a:gd name="connsiteY26" fmla="*/ 1156866 h 4010014"/>
              <a:gd name="connsiteX27" fmla="*/ 4560023 w 7260844"/>
              <a:gd name="connsiteY27" fmla="*/ 1121029 h 4010014"/>
              <a:gd name="connsiteX28" fmla="*/ 4561581 w 7260844"/>
              <a:gd name="connsiteY28" fmla="*/ 1077403 h 4010014"/>
              <a:gd name="connsiteX29" fmla="*/ 4519513 w 7260844"/>
              <a:gd name="connsiteY29" fmla="*/ 1072729 h 4010014"/>
              <a:gd name="connsiteX30" fmla="*/ 4493026 w 7260844"/>
              <a:gd name="connsiteY30" fmla="*/ 1077403 h 4010014"/>
              <a:gd name="connsiteX31" fmla="*/ 4466538 w 7260844"/>
              <a:gd name="connsiteY31" fmla="*/ 1078961 h 4010014"/>
              <a:gd name="connsiteX32" fmla="*/ 4444725 w 7260844"/>
              <a:gd name="connsiteY32" fmla="*/ 1040009 h 4010014"/>
              <a:gd name="connsiteX33" fmla="*/ 4412005 w 7260844"/>
              <a:gd name="connsiteY33" fmla="*/ 1024428 h 4010014"/>
              <a:gd name="connsiteX34" fmla="*/ 4391750 w 7260844"/>
              <a:gd name="connsiteY34" fmla="*/ 990150 h 4010014"/>
              <a:gd name="connsiteX35" fmla="*/ 4404214 w 7260844"/>
              <a:gd name="connsiteY35" fmla="*/ 960546 h 4010014"/>
              <a:gd name="connsiteX36" fmla="*/ 4430702 w 7260844"/>
              <a:gd name="connsiteY36" fmla="*/ 980801 h 4010014"/>
              <a:gd name="connsiteX37" fmla="*/ 4418237 w 7260844"/>
              <a:gd name="connsiteY37" fmla="*/ 938733 h 4010014"/>
              <a:gd name="connsiteX38" fmla="*/ 4444725 w 7260844"/>
              <a:gd name="connsiteY38" fmla="*/ 924710 h 4010014"/>
              <a:gd name="connsiteX39" fmla="*/ 4485235 w 7260844"/>
              <a:gd name="connsiteY39" fmla="*/ 912246 h 4010014"/>
              <a:gd name="connsiteX40" fmla="*/ 4505490 w 7260844"/>
              <a:gd name="connsiteY40" fmla="*/ 885758 h 4010014"/>
              <a:gd name="connsiteX41" fmla="*/ 4524187 w 7260844"/>
              <a:gd name="connsiteY41" fmla="*/ 879526 h 4010014"/>
              <a:gd name="connsiteX42" fmla="*/ 4561581 w 7260844"/>
              <a:gd name="connsiteY42" fmla="*/ 867061 h 4010014"/>
              <a:gd name="connsiteX43" fmla="*/ 4594301 w 7260844"/>
              <a:gd name="connsiteY43" fmla="*/ 839016 h 4010014"/>
              <a:gd name="connsiteX44" fmla="*/ 4603649 w 7260844"/>
              <a:gd name="connsiteY44" fmla="*/ 801621 h 4010014"/>
              <a:gd name="connsiteX45" fmla="*/ 4602092 w 7260844"/>
              <a:gd name="connsiteY45" fmla="*/ 765785 h 4010014"/>
              <a:gd name="connsiteX46" fmla="*/ 4639486 w 7260844"/>
              <a:gd name="connsiteY46" fmla="*/ 750205 h 4010014"/>
              <a:gd name="connsiteX47" fmla="*/ 4628579 w 7260844"/>
              <a:gd name="connsiteY47" fmla="*/ 720601 h 4010014"/>
              <a:gd name="connsiteX48" fmla="*/ 4594301 w 7260844"/>
              <a:gd name="connsiteY48" fmla="*/ 689439 h 4010014"/>
              <a:gd name="connsiteX49" fmla="*/ 4563140 w 7260844"/>
              <a:gd name="connsiteY49" fmla="*/ 653603 h 4010014"/>
              <a:gd name="connsiteX50" fmla="*/ 4535094 w 7260844"/>
              <a:gd name="connsiteY50" fmla="*/ 627116 h 4010014"/>
              <a:gd name="connsiteX51" fmla="*/ 4488351 w 7260844"/>
              <a:gd name="connsiteY51" fmla="*/ 623999 h 4010014"/>
              <a:gd name="connsiteX52" fmla="*/ 4441608 w 7260844"/>
              <a:gd name="connsiteY52" fmla="*/ 613093 h 4010014"/>
              <a:gd name="connsiteX53" fmla="*/ 4404214 w 7260844"/>
              <a:gd name="connsiteY53" fmla="*/ 631790 h 4010014"/>
              <a:gd name="connsiteX54" fmla="*/ 4383959 w 7260844"/>
              <a:gd name="connsiteY54" fmla="*/ 670742 h 4010014"/>
              <a:gd name="connsiteX55" fmla="*/ 4355914 w 7260844"/>
              <a:gd name="connsiteY55" fmla="*/ 658277 h 4010014"/>
              <a:gd name="connsiteX56" fmla="*/ 4315403 w 7260844"/>
              <a:gd name="connsiteY56" fmla="*/ 633348 h 4010014"/>
              <a:gd name="connsiteX57" fmla="*/ 4267103 w 7260844"/>
              <a:gd name="connsiteY57" fmla="*/ 634906 h 4010014"/>
              <a:gd name="connsiteX58" fmla="*/ 4235941 w 7260844"/>
              <a:gd name="connsiteY58" fmla="*/ 669184 h 4010014"/>
              <a:gd name="connsiteX59" fmla="*/ 4218802 w 7260844"/>
              <a:gd name="connsiteY59" fmla="*/ 706578 h 4010014"/>
              <a:gd name="connsiteX60" fmla="*/ 4187640 w 7260844"/>
              <a:gd name="connsiteY60" fmla="*/ 723717 h 4010014"/>
              <a:gd name="connsiteX61" fmla="*/ 4159594 w 7260844"/>
              <a:gd name="connsiteY61" fmla="*/ 698788 h 4010014"/>
              <a:gd name="connsiteX62" fmla="*/ 4192314 w 7260844"/>
              <a:gd name="connsiteY62" fmla="*/ 678532 h 4010014"/>
              <a:gd name="connsiteX63" fmla="*/ 4182966 w 7260844"/>
              <a:gd name="connsiteY63" fmla="*/ 659835 h 4010014"/>
              <a:gd name="connsiteX64" fmla="*/ 4167385 w 7260844"/>
              <a:gd name="connsiteY64" fmla="*/ 608418 h 4010014"/>
              <a:gd name="connsiteX65" fmla="*/ 4139339 w 7260844"/>
              <a:gd name="connsiteY65" fmla="*/ 583489 h 4010014"/>
              <a:gd name="connsiteX66" fmla="*/ 4094155 w 7260844"/>
              <a:gd name="connsiteY66" fmla="*/ 594396 h 4010014"/>
              <a:gd name="connsiteX67" fmla="*/ 4055203 w 7260844"/>
              <a:gd name="connsiteY67" fmla="*/ 613093 h 4010014"/>
              <a:gd name="connsiteX68" fmla="*/ 4024041 w 7260844"/>
              <a:gd name="connsiteY68" fmla="*/ 597512 h 4010014"/>
              <a:gd name="connsiteX69" fmla="*/ 4008460 w 7260844"/>
              <a:gd name="connsiteY69" fmla="*/ 555444 h 4010014"/>
              <a:gd name="connsiteX70" fmla="*/ 3991321 w 7260844"/>
              <a:gd name="connsiteY70" fmla="*/ 507143 h 4010014"/>
              <a:gd name="connsiteX71" fmla="*/ 3957043 w 7260844"/>
              <a:gd name="connsiteY71" fmla="*/ 483771 h 4010014"/>
              <a:gd name="connsiteX72" fmla="*/ 3932114 w 7260844"/>
              <a:gd name="connsiteY72" fmla="*/ 502469 h 4010014"/>
              <a:gd name="connsiteX73" fmla="*/ 3882255 w 7260844"/>
              <a:gd name="connsiteY73" fmla="*/ 511817 h 4010014"/>
              <a:gd name="connsiteX74" fmla="*/ 3837070 w 7260844"/>
              <a:gd name="connsiteY74" fmla="*/ 497794 h 4010014"/>
              <a:gd name="connsiteX75" fmla="*/ 3795002 w 7260844"/>
              <a:gd name="connsiteY75" fmla="*/ 477539 h 4010014"/>
              <a:gd name="connsiteX76" fmla="*/ 3746701 w 7260844"/>
              <a:gd name="connsiteY76" fmla="*/ 451052 h 4010014"/>
              <a:gd name="connsiteX77" fmla="*/ 3704633 w 7260844"/>
              <a:gd name="connsiteY77" fmla="*/ 449493 h 4010014"/>
              <a:gd name="connsiteX78" fmla="*/ 3659448 w 7260844"/>
              <a:gd name="connsiteY78" fmla="*/ 444819 h 4010014"/>
              <a:gd name="connsiteX79" fmla="*/ 3617380 w 7260844"/>
              <a:gd name="connsiteY79" fmla="*/ 421448 h 4010014"/>
              <a:gd name="connsiteX80" fmla="*/ 3575311 w 7260844"/>
              <a:gd name="connsiteY80" fmla="*/ 399635 h 4010014"/>
              <a:gd name="connsiteX81" fmla="*/ 3544149 w 7260844"/>
              <a:gd name="connsiteY81" fmla="*/ 433913 h 4010014"/>
              <a:gd name="connsiteX82" fmla="*/ 3508314 w 7260844"/>
              <a:gd name="connsiteY82" fmla="*/ 438587 h 4010014"/>
              <a:gd name="connsiteX83" fmla="*/ 3500523 w 7260844"/>
              <a:gd name="connsiteY83" fmla="*/ 408983 h 4010014"/>
              <a:gd name="connsiteX84" fmla="*/ 3509872 w 7260844"/>
              <a:gd name="connsiteY84" fmla="*/ 379380 h 4010014"/>
              <a:gd name="connsiteX85" fmla="*/ 3492733 w 7260844"/>
              <a:gd name="connsiteY85" fmla="*/ 343544 h 4010014"/>
              <a:gd name="connsiteX86" fmla="*/ 3453780 w 7260844"/>
              <a:gd name="connsiteY86" fmla="*/ 318614 h 4010014"/>
              <a:gd name="connsiteX87" fmla="*/ 3421061 w 7260844"/>
              <a:gd name="connsiteY87" fmla="*/ 290569 h 4010014"/>
              <a:gd name="connsiteX88" fmla="*/ 3403921 w 7260844"/>
              <a:gd name="connsiteY88" fmla="*/ 245384 h 4010014"/>
              <a:gd name="connsiteX89" fmla="*/ 3396131 w 7260844"/>
              <a:gd name="connsiteY89" fmla="*/ 198641 h 4010014"/>
              <a:gd name="connsiteX90" fmla="*/ 3421061 w 7260844"/>
              <a:gd name="connsiteY90" fmla="*/ 162805 h 4010014"/>
              <a:gd name="connsiteX91" fmla="*/ 3405480 w 7260844"/>
              <a:gd name="connsiteY91" fmla="*/ 136318 h 4010014"/>
              <a:gd name="connsiteX92" fmla="*/ 3371202 w 7260844"/>
              <a:gd name="connsiteY92" fmla="*/ 116063 h 4010014"/>
              <a:gd name="connsiteX93" fmla="*/ 3357179 w 7260844"/>
              <a:gd name="connsiteY93" fmla="*/ 95808 h 4010014"/>
              <a:gd name="connsiteX94" fmla="*/ 3326017 w 7260844"/>
              <a:gd name="connsiteY94" fmla="*/ 119179 h 4010014"/>
              <a:gd name="connsiteX95" fmla="*/ 3301088 w 7260844"/>
              <a:gd name="connsiteY95" fmla="*/ 89575 h 4010014"/>
              <a:gd name="connsiteX96" fmla="*/ 3279274 w 7260844"/>
              <a:gd name="connsiteY96" fmla="*/ 69320 h 4010014"/>
              <a:gd name="connsiteX97" fmla="*/ 3251229 w 7260844"/>
              <a:gd name="connsiteY97" fmla="*/ 102040 h 4010014"/>
              <a:gd name="connsiteX98" fmla="*/ 3218509 w 7260844"/>
              <a:gd name="connsiteY98" fmla="*/ 94249 h 4010014"/>
              <a:gd name="connsiteX99" fmla="*/ 3220067 w 7260844"/>
              <a:gd name="connsiteY99" fmla="*/ 73994 h 4010014"/>
              <a:gd name="connsiteX100" fmla="*/ 3167092 w 7260844"/>
              <a:gd name="connsiteY100" fmla="*/ 70878 h 4010014"/>
              <a:gd name="connsiteX101" fmla="*/ 3134372 w 7260844"/>
              <a:gd name="connsiteY101" fmla="*/ 56855 h 4010014"/>
              <a:gd name="connsiteX102" fmla="*/ 3100094 w 7260844"/>
              <a:gd name="connsiteY102" fmla="*/ 81785 h 4010014"/>
              <a:gd name="connsiteX103" fmla="*/ 3092304 w 7260844"/>
              <a:gd name="connsiteY103" fmla="*/ 119179 h 4010014"/>
              <a:gd name="connsiteX104" fmla="*/ 3117233 w 7260844"/>
              <a:gd name="connsiteY104" fmla="*/ 117621 h 4010014"/>
              <a:gd name="connsiteX105" fmla="*/ 3135931 w 7260844"/>
              <a:gd name="connsiteY105" fmla="*/ 145666 h 4010014"/>
              <a:gd name="connsiteX106" fmla="*/ 3128140 w 7260844"/>
              <a:gd name="connsiteY106" fmla="*/ 165921 h 4010014"/>
              <a:gd name="connsiteX107" fmla="*/ 3114117 w 7260844"/>
              <a:gd name="connsiteY107" fmla="*/ 207990 h 4010014"/>
              <a:gd name="connsiteX108" fmla="*/ 3118792 w 7260844"/>
              <a:gd name="connsiteY108" fmla="*/ 242268 h 4010014"/>
              <a:gd name="connsiteX109" fmla="*/ 3109443 w 7260844"/>
              <a:gd name="connsiteY109" fmla="*/ 276546 h 4010014"/>
              <a:gd name="connsiteX110" fmla="*/ 3104769 w 7260844"/>
              <a:gd name="connsiteY110" fmla="*/ 307708 h 4010014"/>
              <a:gd name="connsiteX111" fmla="*/ 3053352 w 7260844"/>
              <a:gd name="connsiteY111" fmla="*/ 310824 h 4010014"/>
              <a:gd name="connsiteX112" fmla="*/ 3012842 w 7260844"/>
              <a:gd name="connsiteY112" fmla="*/ 299917 h 4010014"/>
              <a:gd name="connsiteX113" fmla="*/ 2975447 w 7260844"/>
              <a:gd name="connsiteY113" fmla="*/ 292127 h 4010014"/>
              <a:gd name="connsiteX114" fmla="*/ 2939611 w 7260844"/>
              <a:gd name="connsiteY114" fmla="*/ 295243 h 4010014"/>
              <a:gd name="connsiteX115" fmla="*/ 2927147 w 7260844"/>
              <a:gd name="connsiteY115" fmla="*/ 310824 h 4010014"/>
              <a:gd name="connsiteX116" fmla="*/ 2908450 w 7260844"/>
              <a:gd name="connsiteY116" fmla="*/ 352892 h 4010014"/>
              <a:gd name="connsiteX117" fmla="*/ 2875730 w 7260844"/>
              <a:gd name="connsiteY117" fmla="*/ 380938 h 4010014"/>
              <a:gd name="connsiteX118" fmla="*/ 2825871 w 7260844"/>
              <a:gd name="connsiteY118" fmla="*/ 376263 h 4010014"/>
              <a:gd name="connsiteX119" fmla="*/ 2799383 w 7260844"/>
              <a:gd name="connsiteY119" fmla="*/ 348218 h 4010014"/>
              <a:gd name="connsiteX120" fmla="*/ 2763548 w 7260844"/>
              <a:gd name="connsiteY120" fmla="*/ 338869 h 4010014"/>
              <a:gd name="connsiteX121" fmla="*/ 2723037 w 7260844"/>
              <a:gd name="connsiteY121" fmla="*/ 326405 h 4010014"/>
              <a:gd name="connsiteX122" fmla="*/ 2718363 w 7260844"/>
              <a:gd name="connsiteY122" fmla="*/ 287452 h 4010014"/>
              <a:gd name="connsiteX123" fmla="*/ 2744850 w 7260844"/>
              <a:gd name="connsiteY123" fmla="*/ 250058 h 4010014"/>
              <a:gd name="connsiteX124" fmla="*/ 2746409 w 7260844"/>
              <a:gd name="connsiteY124" fmla="*/ 201758 h 4010014"/>
              <a:gd name="connsiteX125" fmla="*/ 2702782 w 7260844"/>
              <a:gd name="connsiteY125" fmla="*/ 215780 h 4010014"/>
              <a:gd name="connsiteX126" fmla="*/ 2654481 w 7260844"/>
              <a:gd name="connsiteY126" fmla="*/ 220455 h 4010014"/>
              <a:gd name="connsiteX127" fmla="*/ 2677853 w 7260844"/>
              <a:gd name="connsiteY127" fmla="*/ 183060 h 4010014"/>
              <a:gd name="connsiteX128" fmla="*/ 2688759 w 7260844"/>
              <a:gd name="connsiteY128" fmla="*/ 134760 h 4010014"/>
              <a:gd name="connsiteX129" fmla="*/ 2662272 w 7260844"/>
              <a:gd name="connsiteY129" fmla="*/ 102040 h 4010014"/>
              <a:gd name="connsiteX130" fmla="*/ 2623320 w 7260844"/>
              <a:gd name="connsiteY130" fmla="*/ 86459 h 4010014"/>
              <a:gd name="connsiteX131" fmla="*/ 2606181 w 7260844"/>
              <a:gd name="connsiteY131" fmla="*/ 61530 h 4010014"/>
              <a:gd name="connsiteX132" fmla="*/ 2592158 w 7260844"/>
              <a:gd name="connsiteY132" fmla="*/ 36600 h 4010014"/>
              <a:gd name="connsiteX133" fmla="*/ 2575019 w 7260844"/>
              <a:gd name="connsiteY133" fmla="*/ 27252 h 4010014"/>
              <a:gd name="connsiteX134" fmla="*/ 2564112 w 7260844"/>
              <a:gd name="connsiteY134" fmla="*/ 52181 h 4010014"/>
              <a:gd name="connsiteX135" fmla="*/ 2523602 w 7260844"/>
              <a:gd name="connsiteY135" fmla="*/ 39716 h 4010014"/>
              <a:gd name="connsiteX136" fmla="*/ 2475301 w 7260844"/>
              <a:gd name="connsiteY136" fmla="*/ 55297 h 4010014"/>
              <a:gd name="connsiteX137" fmla="*/ 2447255 w 7260844"/>
              <a:gd name="connsiteY137" fmla="*/ 17903 h 4010014"/>
              <a:gd name="connsiteX138" fmla="*/ 2409861 w 7260844"/>
              <a:gd name="connsiteY138" fmla="*/ 22577 h 4010014"/>
              <a:gd name="connsiteX139" fmla="*/ 2367793 w 7260844"/>
              <a:gd name="connsiteY139" fmla="*/ 8555 h 4010014"/>
              <a:gd name="connsiteX140" fmla="*/ 2350654 w 7260844"/>
              <a:gd name="connsiteY140" fmla="*/ 30368 h 4010014"/>
              <a:gd name="connsiteX141" fmla="*/ 2342864 w 7260844"/>
              <a:gd name="connsiteY141" fmla="*/ 72436 h 4010014"/>
              <a:gd name="connsiteX142" fmla="*/ 2325725 w 7260844"/>
              <a:gd name="connsiteY142" fmla="*/ 108272 h 4010014"/>
              <a:gd name="connsiteX143" fmla="*/ 2367793 w 7260844"/>
              <a:gd name="connsiteY143" fmla="*/ 125411 h 4010014"/>
              <a:gd name="connsiteX144" fmla="*/ 2402071 w 7260844"/>
              <a:gd name="connsiteY144" fmla="*/ 125411 h 4010014"/>
              <a:gd name="connsiteX145" fmla="*/ 2378700 w 7260844"/>
              <a:gd name="connsiteY145" fmla="*/ 147224 h 4010014"/>
              <a:gd name="connsiteX146" fmla="*/ 2383374 w 7260844"/>
              <a:gd name="connsiteY146" fmla="*/ 159689 h 4010014"/>
              <a:gd name="connsiteX147" fmla="*/ 2427001 w 7260844"/>
              <a:gd name="connsiteY147" fmla="*/ 178386 h 4010014"/>
              <a:gd name="connsiteX148" fmla="*/ 2465953 w 7260844"/>
              <a:gd name="connsiteY148" fmla="*/ 186177 h 4010014"/>
              <a:gd name="connsiteX149" fmla="*/ 2465953 w 7260844"/>
              <a:gd name="connsiteY149" fmla="*/ 214222 h 4010014"/>
              <a:gd name="connsiteX150" fmla="*/ 2448814 w 7260844"/>
              <a:gd name="connsiteY150" fmla="*/ 254733 h 4010014"/>
              <a:gd name="connsiteX151" fmla="*/ 2420768 w 7260844"/>
              <a:gd name="connsiteY151" fmla="*/ 262523 h 4010014"/>
              <a:gd name="connsiteX152" fmla="*/ 2380258 w 7260844"/>
              <a:gd name="connsiteY152" fmla="*/ 273430 h 4010014"/>
              <a:gd name="connsiteX153" fmla="*/ 2342864 w 7260844"/>
              <a:gd name="connsiteY153" fmla="*/ 262523 h 4010014"/>
              <a:gd name="connsiteX154" fmla="*/ 2303912 w 7260844"/>
              <a:gd name="connsiteY154" fmla="*/ 289010 h 4010014"/>
              <a:gd name="connsiteX155" fmla="*/ 2282098 w 7260844"/>
              <a:gd name="connsiteY155" fmla="*/ 313940 h 4010014"/>
              <a:gd name="connsiteX156" fmla="*/ 2240030 w 7260844"/>
              <a:gd name="connsiteY156" fmla="*/ 331079 h 4010014"/>
              <a:gd name="connsiteX157" fmla="*/ 2199520 w 7260844"/>
              <a:gd name="connsiteY157" fmla="*/ 348218 h 4010014"/>
              <a:gd name="connsiteX158" fmla="*/ 2155893 w 7260844"/>
              <a:gd name="connsiteY158" fmla="*/ 368473 h 4010014"/>
              <a:gd name="connsiteX159" fmla="*/ 2116941 w 7260844"/>
              <a:gd name="connsiteY159" fmla="*/ 390286 h 4010014"/>
              <a:gd name="connsiteX160" fmla="*/ 2077989 w 7260844"/>
              <a:gd name="connsiteY160" fmla="*/ 399635 h 4010014"/>
              <a:gd name="connsiteX161" fmla="*/ 2042153 w 7260844"/>
              <a:gd name="connsiteY161" fmla="*/ 380938 h 4010014"/>
              <a:gd name="connsiteX162" fmla="*/ 2001642 w 7260844"/>
              <a:gd name="connsiteY162" fmla="*/ 399635 h 4010014"/>
              <a:gd name="connsiteX163" fmla="*/ 1965806 w 7260844"/>
              <a:gd name="connsiteY163" fmla="*/ 421448 h 4010014"/>
              <a:gd name="connsiteX164" fmla="*/ 1943993 w 7260844"/>
              <a:gd name="connsiteY164" fmla="*/ 432355 h 4010014"/>
              <a:gd name="connsiteX165" fmla="*/ 1933086 w 7260844"/>
              <a:gd name="connsiteY165" fmla="*/ 461958 h 4010014"/>
              <a:gd name="connsiteX166" fmla="*/ 1931528 w 7260844"/>
              <a:gd name="connsiteY166" fmla="*/ 500910 h 4010014"/>
              <a:gd name="connsiteX167" fmla="*/ 1905041 w 7260844"/>
              <a:gd name="connsiteY167" fmla="*/ 500910 h 4010014"/>
              <a:gd name="connsiteX168" fmla="*/ 1873879 w 7260844"/>
              <a:gd name="connsiteY168" fmla="*/ 521166 h 4010014"/>
              <a:gd name="connsiteX169" fmla="*/ 1827137 w 7260844"/>
              <a:gd name="connsiteY169" fmla="*/ 508701 h 4010014"/>
              <a:gd name="connsiteX170" fmla="*/ 1774162 w 7260844"/>
              <a:gd name="connsiteY170" fmla="*/ 514933 h 4010014"/>
              <a:gd name="connsiteX171" fmla="*/ 1749232 w 7260844"/>
              <a:gd name="connsiteY171" fmla="*/ 519607 h 4010014"/>
              <a:gd name="connsiteX172" fmla="*/ 1710280 w 7260844"/>
              <a:gd name="connsiteY172" fmla="*/ 524282 h 4010014"/>
              <a:gd name="connsiteX173" fmla="*/ 1672886 w 7260844"/>
              <a:gd name="connsiteY173" fmla="*/ 510259 h 4010014"/>
              <a:gd name="connsiteX174" fmla="*/ 1652631 w 7260844"/>
              <a:gd name="connsiteY174" fmla="*/ 533630 h 4010014"/>
              <a:gd name="connsiteX175" fmla="*/ 1602772 w 7260844"/>
              <a:gd name="connsiteY175" fmla="*/ 536746 h 4010014"/>
              <a:gd name="connsiteX176" fmla="*/ 1557587 w 7260844"/>
              <a:gd name="connsiteY176" fmla="*/ 547653 h 4010014"/>
              <a:gd name="connsiteX177" fmla="*/ 1554471 w 7260844"/>
              <a:gd name="connsiteY177" fmla="*/ 566350 h 4010014"/>
              <a:gd name="connsiteX178" fmla="*/ 1559145 w 7260844"/>
              <a:gd name="connsiteY178" fmla="*/ 608418 h 4010014"/>
              <a:gd name="connsiteX179" fmla="*/ 1535774 w 7260844"/>
              <a:gd name="connsiteY179" fmla="*/ 641138 h 4010014"/>
              <a:gd name="connsiteX180" fmla="*/ 1526425 w 7260844"/>
              <a:gd name="connsiteY180" fmla="*/ 662952 h 4010014"/>
              <a:gd name="connsiteX181" fmla="*/ 1495264 w 7260844"/>
              <a:gd name="connsiteY181" fmla="*/ 692555 h 4010014"/>
              <a:gd name="connsiteX182" fmla="*/ 1467218 w 7260844"/>
              <a:gd name="connsiteY182" fmla="*/ 709694 h 4010014"/>
              <a:gd name="connsiteX183" fmla="*/ 1431382 w 7260844"/>
              <a:gd name="connsiteY183" fmla="*/ 690997 h 4010014"/>
              <a:gd name="connsiteX184" fmla="*/ 1408011 w 7260844"/>
              <a:gd name="connsiteY184" fmla="*/ 656719 h 4010014"/>
              <a:gd name="connsiteX185" fmla="*/ 1379965 w 7260844"/>
              <a:gd name="connsiteY185" fmla="*/ 641138 h 4010014"/>
              <a:gd name="connsiteX186" fmla="*/ 1378407 w 7260844"/>
              <a:gd name="connsiteY186" fmla="*/ 683207 h 4010014"/>
              <a:gd name="connsiteX187" fmla="*/ 1342571 w 7260844"/>
              <a:gd name="connsiteY187" fmla="*/ 705020 h 4010014"/>
              <a:gd name="connsiteX188" fmla="*/ 1330107 w 7260844"/>
              <a:gd name="connsiteY188" fmla="*/ 728391 h 4010014"/>
              <a:gd name="connsiteX189" fmla="*/ 1317642 w 7260844"/>
              <a:gd name="connsiteY189" fmla="*/ 748646 h 4010014"/>
              <a:gd name="connsiteX190" fmla="*/ 1284922 w 7260844"/>
              <a:gd name="connsiteY190" fmla="*/ 736182 h 4010014"/>
              <a:gd name="connsiteX191" fmla="*/ 1255318 w 7260844"/>
              <a:gd name="connsiteY191" fmla="*/ 722159 h 4010014"/>
              <a:gd name="connsiteX192" fmla="*/ 1236621 w 7260844"/>
              <a:gd name="connsiteY192" fmla="*/ 757995 h 4010014"/>
              <a:gd name="connsiteX193" fmla="*/ 1219482 w 7260844"/>
              <a:gd name="connsiteY193" fmla="*/ 784482 h 4010014"/>
              <a:gd name="connsiteX194" fmla="*/ 1205460 w 7260844"/>
              <a:gd name="connsiteY194" fmla="*/ 832783 h 4010014"/>
              <a:gd name="connsiteX195" fmla="*/ 1191436 w 7260844"/>
              <a:gd name="connsiteY195" fmla="*/ 856155 h 4010014"/>
              <a:gd name="connsiteX196" fmla="*/ 1150926 w 7260844"/>
              <a:gd name="connsiteY196" fmla="*/ 854596 h 4010014"/>
              <a:gd name="connsiteX197" fmla="*/ 1127555 w 7260844"/>
              <a:gd name="connsiteY197" fmla="*/ 843690 h 4010014"/>
              <a:gd name="connsiteX198" fmla="*/ 1093277 w 7260844"/>
              <a:gd name="connsiteY198" fmla="*/ 865503 h 4010014"/>
              <a:gd name="connsiteX199" fmla="*/ 1055883 w 7260844"/>
              <a:gd name="connsiteY199" fmla="*/ 868619 h 4010014"/>
              <a:gd name="connsiteX200" fmla="*/ 1016931 w 7260844"/>
              <a:gd name="connsiteY200" fmla="*/ 856155 h 4010014"/>
              <a:gd name="connsiteX201" fmla="*/ 1009140 w 7260844"/>
              <a:gd name="connsiteY201" fmla="*/ 896665 h 4010014"/>
              <a:gd name="connsiteX202" fmla="*/ 1004466 w 7260844"/>
              <a:gd name="connsiteY202" fmla="*/ 940291 h 4010014"/>
              <a:gd name="connsiteX203" fmla="*/ 971746 w 7260844"/>
              <a:gd name="connsiteY203" fmla="*/ 971453 h 4010014"/>
              <a:gd name="connsiteX204" fmla="*/ 945259 w 7260844"/>
              <a:gd name="connsiteY204" fmla="*/ 999499 h 4010014"/>
              <a:gd name="connsiteX205" fmla="*/ 918771 w 7260844"/>
              <a:gd name="connsiteY205" fmla="*/ 999499 h 4010014"/>
              <a:gd name="connsiteX206" fmla="*/ 879819 w 7260844"/>
              <a:gd name="connsiteY206" fmla="*/ 980801 h 4010014"/>
              <a:gd name="connsiteX207" fmla="*/ 836192 w 7260844"/>
              <a:gd name="connsiteY207" fmla="*/ 957430 h 4010014"/>
              <a:gd name="connsiteX208" fmla="*/ 791008 w 7260844"/>
              <a:gd name="connsiteY208" fmla="*/ 930943 h 4010014"/>
              <a:gd name="connsiteX209" fmla="*/ 775427 w 7260844"/>
              <a:gd name="connsiteY209" fmla="*/ 965221 h 4010014"/>
              <a:gd name="connsiteX210" fmla="*/ 752056 w 7260844"/>
              <a:gd name="connsiteY210" fmla="*/ 940291 h 4010014"/>
              <a:gd name="connsiteX211" fmla="*/ 705313 w 7260844"/>
              <a:gd name="connsiteY211" fmla="*/ 958988 h 4010014"/>
              <a:gd name="connsiteX212" fmla="*/ 674151 w 7260844"/>
              <a:gd name="connsiteY212" fmla="*/ 987034 h 4010014"/>
              <a:gd name="connsiteX213" fmla="*/ 655454 w 7260844"/>
              <a:gd name="connsiteY213" fmla="*/ 1015079 h 4010014"/>
              <a:gd name="connsiteX214" fmla="*/ 622734 w 7260844"/>
              <a:gd name="connsiteY214" fmla="*/ 987034 h 4010014"/>
              <a:gd name="connsiteX215" fmla="*/ 579108 w 7260844"/>
              <a:gd name="connsiteY215" fmla="*/ 985476 h 4010014"/>
              <a:gd name="connsiteX216" fmla="*/ 540156 w 7260844"/>
              <a:gd name="connsiteY216" fmla="*/ 999499 h 4010014"/>
              <a:gd name="connsiteX217" fmla="*/ 501203 w 7260844"/>
              <a:gd name="connsiteY217" fmla="*/ 1008847 h 4010014"/>
              <a:gd name="connsiteX218" fmla="*/ 451345 w 7260844"/>
              <a:gd name="connsiteY218" fmla="*/ 1018196 h 4010014"/>
              <a:gd name="connsiteX219" fmla="*/ 423299 w 7260844"/>
              <a:gd name="connsiteY219" fmla="*/ 1060264 h 4010014"/>
              <a:gd name="connsiteX220" fmla="*/ 413950 w 7260844"/>
              <a:gd name="connsiteY220" fmla="*/ 1094542 h 4010014"/>
              <a:gd name="connsiteX221" fmla="*/ 371882 w 7260844"/>
              <a:gd name="connsiteY221" fmla="*/ 1103890 h 4010014"/>
              <a:gd name="connsiteX222" fmla="*/ 339162 w 7260844"/>
              <a:gd name="connsiteY222" fmla="*/ 1125704 h 4010014"/>
              <a:gd name="connsiteX223" fmla="*/ 326698 w 7260844"/>
              <a:gd name="connsiteY223" fmla="*/ 1159982 h 4010014"/>
              <a:gd name="connsiteX224" fmla="*/ 290862 w 7260844"/>
              <a:gd name="connsiteY224" fmla="*/ 1186469 h 4010014"/>
              <a:gd name="connsiteX225" fmla="*/ 269048 w 7260844"/>
              <a:gd name="connsiteY225" fmla="*/ 1225421 h 4010014"/>
              <a:gd name="connsiteX226" fmla="*/ 262816 w 7260844"/>
              <a:gd name="connsiteY226" fmla="*/ 1253467 h 4010014"/>
              <a:gd name="connsiteX227" fmla="*/ 248793 w 7260844"/>
              <a:gd name="connsiteY227" fmla="*/ 1284629 h 4010014"/>
              <a:gd name="connsiteX228" fmla="*/ 244119 w 7260844"/>
              <a:gd name="connsiteY228" fmla="*/ 1314232 h 4010014"/>
              <a:gd name="connsiteX229" fmla="*/ 233212 w 7260844"/>
              <a:gd name="connsiteY229" fmla="*/ 1350068 h 4010014"/>
              <a:gd name="connsiteX230" fmla="*/ 200492 w 7260844"/>
              <a:gd name="connsiteY230" fmla="*/ 1350068 h 4010014"/>
              <a:gd name="connsiteX231" fmla="*/ 186470 w 7260844"/>
              <a:gd name="connsiteY231" fmla="*/ 1317349 h 4010014"/>
              <a:gd name="connsiteX232" fmla="*/ 197376 w 7260844"/>
              <a:gd name="connsiteY232" fmla="*/ 1304884 h 4010014"/>
              <a:gd name="connsiteX233" fmla="*/ 191144 w 7260844"/>
              <a:gd name="connsiteY233" fmla="*/ 1267490 h 4010014"/>
              <a:gd name="connsiteX234" fmla="*/ 152192 w 7260844"/>
              <a:gd name="connsiteY234" fmla="*/ 1237886 h 4010014"/>
              <a:gd name="connsiteX235" fmla="*/ 177121 w 7260844"/>
              <a:gd name="connsiteY235" fmla="*/ 1223863 h 4010014"/>
              <a:gd name="connsiteX236" fmla="*/ 136611 w 7260844"/>
              <a:gd name="connsiteY236" fmla="*/ 1200492 h 4010014"/>
              <a:gd name="connsiteX237" fmla="*/ 110123 w 7260844"/>
              <a:gd name="connsiteY237" fmla="*/ 1175563 h 4010014"/>
              <a:gd name="connsiteX238" fmla="*/ 97659 w 7260844"/>
              <a:gd name="connsiteY238" fmla="*/ 1127262 h 4010014"/>
              <a:gd name="connsiteX239" fmla="*/ 50916 w 7260844"/>
              <a:gd name="connsiteY239" fmla="*/ 1121029 h 4010014"/>
              <a:gd name="connsiteX240" fmla="*/ 8848 w 7260844"/>
              <a:gd name="connsiteY240" fmla="*/ 1117913 h 4010014"/>
              <a:gd name="connsiteX241" fmla="*/ 27545 w 7260844"/>
              <a:gd name="connsiteY241" fmla="*/ 1135052 h 4010014"/>
              <a:gd name="connsiteX242" fmla="*/ 30661 w 7260844"/>
              <a:gd name="connsiteY242" fmla="*/ 1167772 h 4010014"/>
              <a:gd name="connsiteX243" fmla="*/ 33777 w 7260844"/>
              <a:gd name="connsiteY243" fmla="*/ 1197376 h 4010014"/>
              <a:gd name="connsiteX244" fmla="*/ 4173 w 7260844"/>
              <a:gd name="connsiteY244" fmla="*/ 1219189 h 4010014"/>
              <a:gd name="connsiteX245" fmla="*/ 13522 w 7260844"/>
              <a:gd name="connsiteY245" fmla="*/ 1244118 h 4010014"/>
              <a:gd name="connsiteX246" fmla="*/ 50916 w 7260844"/>
              <a:gd name="connsiteY246" fmla="*/ 1265932 h 4010014"/>
              <a:gd name="connsiteX247" fmla="*/ 77404 w 7260844"/>
              <a:gd name="connsiteY247" fmla="*/ 1297093 h 4010014"/>
              <a:gd name="connsiteX248" fmla="*/ 105449 w 7260844"/>
              <a:gd name="connsiteY248" fmla="*/ 1332930 h 4010014"/>
              <a:gd name="connsiteX249" fmla="*/ 117914 w 7260844"/>
              <a:gd name="connsiteY249" fmla="*/ 1365649 h 4010014"/>
              <a:gd name="connsiteX250" fmla="*/ 97659 w 7260844"/>
              <a:gd name="connsiteY250" fmla="*/ 1393695 h 4010014"/>
              <a:gd name="connsiteX251" fmla="*/ 92984 w 7260844"/>
              <a:gd name="connsiteY251" fmla="*/ 1440437 h 4010014"/>
              <a:gd name="connsiteX252" fmla="*/ 122588 w 7260844"/>
              <a:gd name="connsiteY252" fmla="*/ 1471599 h 4010014"/>
              <a:gd name="connsiteX253" fmla="*/ 145959 w 7260844"/>
              <a:gd name="connsiteY253" fmla="*/ 1490296 h 4010014"/>
              <a:gd name="connsiteX254" fmla="*/ 178679 w 7260844"/>
              <a:gd name="connsiteY254" fmla="*/ 1516784 h 4010014"/>
              <a:gd name="connsiteX255" fmla="*/ 167773 w 7260844"/>
              <a:gd name="connsiteY255" fmla="*/ 1547946 h 4010014"/>
              <a:gd name="connsiteX256" fmla="*/ 219189 w 7260844"/>
              <a:gd name="connsiteY256" fmla="*/ 1555736 h 4010014"/>
              <a:gd name="connsiteX257" fmla="*/ 247235 w 7260844"/>
              <a:gd name="connsiteY257" fmla="*/ 1590014 h 4010014"/>
              <a:gd name="connsiteX258" fmla="*/ 284629 w 7260844"/>
              <a:gd name="connsiteY258" fmla="*/ 1621176 h 4010014"/>
              <a:gd name="connsiteX259" fmla="*/ 326698 w 7260844"/>
              <a:gd name="connsiteY259" fmla="*/ 1639873 h 4010014"/>
              <a:gd name="connsiteX260" fmla="*/ 342279 w 7260844"/>
              <a:gd name="connsiteY260" fmla="*/ 1660128 h 4010014"/>
              <a:gd name="connsiteX261" fmla="*/ 362534 w 7260844"/>
              <a:gd name="connsiteY261" fmla="*/ 1664802 h 4010014"/>
              <a:gd name="connsiteX262" fmla="*/ 389021 w 7260844"/>
              <a:gd name="connsiteY262" fmla="*/ 1675709 h 4010014"/>
              <a:gd name="connsiteX263" fmla="*/ 404602 w 7260844"/>
              <a:gd name="connsiteY263" fmla="*/ 1708429 h 4010014"/>
              <a:gd name="connsiteX264" fmla="*/ 392137 w 7260844"/>
              <a:gd name="connsiteY264" fmla="*/ 1748939 h 4010014"/>
              <a:gd name="connsiteX265" fmla="*/ 435764 w 7260844"/>
              <a:gd name="connsiteY265" fmla="*/ 1767636 h 4010014"/>
              <a:gd name="connsiteX266" fmla="*/ 463809 w 7260844"/>
              <a:gd name="connsiteY266" fmla="*/ 1797240 h 4010014"/>
              <a:gd name="connsiteX267" fmla="*/ 438880 w 7260844"/>
              <a:gd name="connsiteY267" fmla="*/ 1836192 h 4010014"/>
              <a:gd name="connsiteX268" fmla="*/ 415509 w 7260844"/>
              <a:gd name="connsiteY268" fmla="*/ 1876702 h 4010014"/>
              <a:gd name="connsiteX269" fmla="*/ 396812 w 7260844"/>
              <a:gd name="connsiteY269" fmla="*/ 1906306 h 4010014"/>
              <a:gd name="connsiteX270" fmla="*/ 381231 w 7260844"/>
              <a:gd name="connsiteY270" fmla="*/ 1932793 h 4010014"/>
              <a:gd name="connsiteX271" fmla="*/ 368766 w 7260844"/>
              <a:gd name="connsiteY271" fmla="*/ 1979536 h 4010014"/>
              <a:gd name="connsiteX272" fmla="*/ 332930 w 7260844"/>
              <a:gd name="connsiteY272" fmla="*/ 2010698 h 4010014"/>
              <a:gd name="connsiteX273" fmla="*/ 297094 w 7260844"/>
              <a:gd name="connsiteY273" fmla="*/ 2034069 h 4010014"/>
              <a:gd name="connsiteX274" fmla="*/ 308001 w 7260844"/>
              <a:gd name="connsiteY274" fmla="*/ 2074579 h 4010014"/>
              <a:gd name="connsiteX275" fmla="*/ 329814 w 7260844"/>
              <a:gd name="connsiteY275" fmla="*/ 2110415 h 4010014"/>
              <a:gd name="connsiteX276" fmla="*/ 360976 w 7260844"/>
              <a:gd name="connsiteY276" fmla="*/ 2130671 h 4010014"/>
              <a:gd name="connsiteX277" fmla="*/ 401486 w 7260844"/>
              <a:gd name="connsiteY277" fmla="*/ 2154042 h 4010014"/>
              <a:gd name="connsiteX278" fmla="*/ 424857 w 7260844"/>
              <a:gd name="connsiteY278" fmla="*/ 2166507 h 4010014"/>
              <a:gd name="connsiteX279" fmla="*/ 421741 w 7260844"/>
              <a:gd name="connsiteY279" fmla="*/ 2208575 h 4010014"/>
              <a:gd name="connsiteX280" fmla="*/ 423299 w 7260844"/>
              <a:gd name="connsiteY280" fmla="*/ 2242853 h 4010014"/>
              <a:gd name="connsiteX281" fmla="*/ 437322 w 7260844"/>
              <a:gd name="connsiteY281" fmla="*/ 2261550 h 4010014"/>
              <a:gd name="connsiteX282" fmla="*/ 462251 w 7260844"/>
              <a:gd name="connsiteY282" fmla="*/ 2284921 h 4010014"/>
              <a:gd name="connsiteX283" fmla="*/ 474716 w 7260844"/>
              <a:gd name="connsiteY283" fmla="*/ 2326990 h 4010014"/>
              <a:gd name="connsiteX284" fmla="*/ 479390 w 7260844"/>
              <a:gd name="connsiteY284" fmla="*/ 2364384 h 4010014"/>
              <a:gd name="connsiteX285" fmla="*/ 508994 w 7260844"/>
              <a:gd name="connsiteY285" fmla="*/ 2406452 h 4010014"/>
              <a:gd name="connsiteX286" fmla="*/ 540156 w 7260844"/>
              <a:gd name="connsiteY286" fmla="*/ 2400220 h 4010014"/>
              <a:gd name="connsiteX287" fmla="*/ 546388 w 7260844"/>
              <a:gd name="connsiteY287" fmla="*/ 2443846 h 4010014"/>
              <a:gd name="connsiteX288" fmla="*/ 546388 w 7260844"/>
              <a:gd name="connsiteY288" fmla="*/ 2481240 h 4010014"/>
              <a:gd name="connsiteX289" fmla="*/ 547946 w 7260844"/>
              <a:gd name="connsiteY289" fmla="*/ 2503054 h 4010014"/>
              <a:gd name="connsiteX290" fmla="*/ 560411 w 7260844"/>
              <a:gd name="connsiteY290" fmla="*/ 2549796 h 4010014"/>
              <a:gd name="connsiteX291" fmla="*/ 602479 w 7260844"/>
              <a:gd name="connsiteY291" fmla="*/ 2576284 h 4010014"/>
              <a:gd name="connsiteX292" fmla="*/ 638315 w 7260844"/>
              <a:gd name="connsiteY292" fmla="*/ 2604329 h 4010014"/>
              <a:gd name="connsiteX293" fmla="*/ 666361 w 7260844"/>
              <a:gd name="connsiteY293" fmla="*/ 2633933 h 4010014"/>
              <a:gd name="connsiteX294" fmla="*/ 675709 w 7260844"/>
              <a:gd name="connsiteY294" fmla="*/ 2669769 h 4010014"/>
              <a:gd name="connsiteX295" fmla="*/ 692848 w 7260844"/>
              <a:gd name="connsiteY295" fmla="*/ 2704047 h 4010014"/>
              <a:gd name="connsiteX296" fmla="*/ 745823 w 7260844"/>
              <a:gd name="connsiteY296" fmla="*/ 2714954 h 4010014"/>
              <a:gd name="connsiteX297" fmla="*/ 791008 w 7260844"/>
              <a:gd name="connsiteY297" fmla="*/ 2728976 h 4010014"/>
              <a:gd name="connsiteX298" fmla="*/ 798798 w 7260844"/>
              <a:gd name="connsiteY298" fmla="*/ 2711837 h 4010014"/>
              <a:gd name="connsiteX299" fmla="*/ 840867 w 7260844"/>
              <a:gd name="connsiteY299" fmla="*/ 2713395 h 4010014"/>
              <a:gd name="connsiteX300" fmla="*/ 886051 w 7260844"/>
              <a:gd name="connsiteY300" fmla="*/ 2725860 h 4010014"/>
              <a:gd name="connsiteX301" fmla="*/ 918771 w 7260844"/>
              <a:gd name="connsiteY301" fmla="*/ 2755464 h 4010014"/>
              <a:gd name="connsiteX302" fmla="*/ 949933 w 7260844"/>
              <a:gd name="connsiteY302" fmla="*/ 2777277 h 4010014"/>
              <a:gd name="connsiteX303" fmla="*/ 957723 w 7260844"/>
              <a:gd name="connsiteY303" fmla="*/ 2806881 h 4010014"/>
              <a:gd name="connsiteX304" fmla="*/ 967072 w 7260844"/>
              <a:gd name="connsiteY304" fmla="*/ 2842717 h 4010014"/>
              <a:gd name="connsiteX305" fmla="*/ 992001 w 7260844"/>
              <a:gd name="connsiteY305" fmla="*/ 2867646 h 4010014"/>
              <a:gd name="connsiteX306" fmla="*/ 1018489 w 7260844"/>
              <a:gd name="connsiteY306" fmla="*/ 2883227 h 4010014"/>
              <a:gd name="connsiteX307" fmla="*/ 1035628 w 7260844"/>
              <a:gd name="connsiteY307" fmla="*/ 2909715 h 4010014"/>
              <a:gd name="connsiteX308" fmla="*/ 1041860 w 7260844"/>
              <a:gd name="connsiteY308" fmla="*/ 2942435 h 4010014"/>
              <a:gd name="connsiteX309" fmla="*/ 1080812 w 7260844"/>
              <a:gd name="connsiteY309" fmla="*/ 2973596 h 4010014"/>
              <a:gd name="connsiteX310" fmla="*/ 1108858 w 7260844"/>
              <a:gd name="connsiteY310" fmla="*/ 2995409 h 4010014"/>
              <a:gd name="connsiteX311" fmla="*/ 1107300 w 7260844"/>
              <a:gd name="connsiteY311" fmla="*/ 3042152 h 4010014"/>
              <a:gd name="connsiteX312" fmla="*/ 1149368 w 7260844"/>
              <a:gd name="connsiteY312" fmla="*/ 3076430 h 4010014"/>
              <a:gd name="connsiteX313" fmla="*/ 1197669 w 7260844"/>
              <a:gd name="connsiteY313" fmla="*/ 3085779 h 4010014"/>
              <a:gd name="connsiteX314" fmla="*/ 1239737 w 7260844"/>
              <a:gd name="connsiteY314" fmla="*/ 3092011 h 4010014"/>
              <a:gd name="connsiteX315" fmla="*/ 1270899 w 7260844"/>
              <a:gd name="connsiteY315" fmla="*/ 3115382 h 4010014"/>
              <a:gd name="connsiteX316" fmla="*/ 1297387 w 7260844"/>
              <a:gd name="connsiteY316" fmla="*/ 3143428 h 4010014"/>
              <a:gd name="connsiteX317" fmla="*/ 1326990 w 7260844"/>
              <a:gd name="connsiteY317" fmla="*/ 3176148 h 4010014"/>
              <a:gd name="connsiteX318" fmla="*/ 1348803 w 7260844"/>
              <a:gd name="connsiteY318" fmla="*/ 3205751 h 4010014"/>
              <a:gd name="connsiteX319" fmla="*/ 1353478 w 7260844"/>
              <a:gd name="connsiteY319" fmla="*/ 3247820 h 4010014"/>
              <a:gd name="connsiteX320" fmla="*/ 1355036 w 7260844"/>
              <a:gd name="connsiteY320" fmla="*/ 3280540 h 4010014"/>
              <a:gd name="connsiteX321" fmla="*/ 1372175 w 7260844"/>
              <a:gd name="connsiteY321" fmla="*/ 3314817 h 4010014"/>
              <a:gd name="connsiteX322" fmla="*/ 1409569 w 7260844"/>
              <a:gd name="connsiteY322" fmla="*/ 3339747 h 4010014"/>
              <a:gd name="connsiteX323" fmla="*/ 1436056 w 7260844"/>
              <a:gd name="connsiteY323" fmla="*/ 3360002 h 4010014"/>
              <a:gd name="connsiteX324" fmla="*/ 1462544 w 7260844"/>
              <a:gd name="connsiteY324" fmla="*/ 3364676 h 4010014"/>
              <a:gd name="connsiteX325" fmla="*/ 1479683 w 7260844"/>
              <a:gd name="connsiteY325" fmla="*/ 3330398 h 4010014"/>
              <a:gd name="connsiteX326" fmla="*/ 1509287 w 7260844"/>
              <a:gd name="connsiteY326" fmla="*/ 3335073 h 4010014"/>
              <a:gd name="connsiteX327" fmla="*/ 1549797 w 7260844"/>
              <a:gd name="connsiteY327" fmla="*/ 3331957 h 4010014"/>
              <a:gd name="connsiteX328" fmla="*/ 1568494 w 7260844"/>
              <a:gd name="connsiteY328" fmla="*/ 3369351 h 4010014"/>
              <a:gd name="connsiteX329" fmla="*/ 1599656 w 7260844"/>
              <a:gd name="connsiteY329" fmla="*/ 3370909 h 4010014"/>
              <a:gd name="connsiteX330" fmla="*/ 1610562 w 7260844"/>
              <a:gd name="connsiteY330" fmla="*/ 3411419 h 4010014"/>
              <a:gd name="connsiteX331" fmla="*/ 1629259 w 7260844"/>
              <a:gd name="connsiteY331" fmla="*/ 3451929 h 4010014"/>
              <a:gd name="connsiteX332" fmla="*/ 1655747 w 7260844"/>
              <a:gd name="connsiteY332" fmla="*/ 3483091 h 4010014"/>
              <a:gd name="connsiteX333" fmla="*/ 1704048 w 7260844"/>
              <a:gd name="connsiteY333" fmla="*/ 3481533 h 4010014"/>
              <a:gd name="connsiteX334" fmla="*/ 1722744 w 7260844"/>
              <a:gd name="connsiteY334" fmla="*/ 3479975 h 4010014"/>
              <a:gd name="connsiteX335" fmla="*/ 1739884 w 7260844"/>
              <a:gd name="connsiteY335" fmla="*/ 3522043 h 4010014"/>
              <a:gd name="connsiteX336" fmla="*/ 1763255 w 7260844"/>
              <a:gd name="connsiteY336" fmla="*/ 3559437 h 4010014"/>
              <a:gd name="connsiteX337" fmla="*/ 1781952 w 7260844"/>
              <a:gd name="connsiteY337" fmla="*/ 3582809 h 4010014"/>
              <a:gd name="connsiteX338" fmla="*/ 1800649 w 7260844"/>
              <a:gd name="connsiteY338" fmla="*/ 3620203 h 4010014"/>
              <a:gd name="connsiteX339" fmla="*/ 1788184 w 7260844"/>
              <a:gd name="connsiteY339" fmla="*/ 3640458 h 4010014"/>
              <a:gd name="connsiteX340" fmla="*/ 1828695 w 7260844"/>
              <a:gd name="connsiteY340" fmla="*/ 3656039 h 4010014"/>
              <a:gd name="connsiteX341" fmla="*/ 1875437 w 7260844"/>
              <a:gd name="connsiteY341" fmla="*/ 3668503 h 4010014"/>
              <a:gd name="connsiteX342" fmla="*/ 1909715 w 7260844"/>
              <a:gd name="connsiteY342" fmla="*/ 3696549 h 4010014"/>
              <a:gd name="connsiteX343" fmla="*/ 1937761 w 7260844"/>
              <a:gd name="connsiteY343" fmla="*/ 3733943 h 4010014"/>
              <a:gd name="connsiteX344" fmla="*/ 1973597 w 7260844"/>
              <a:gd name="connsiteY344" fmla="*/ 3752640 h 4010014"/>
              <a:gd name="connsiteX345" fmla="*/ 2015665 w 7260844"/>
              <a:gd name="connsiteY345" fmla="*/ 3771337 h 4010014"/>
              <a:gd name="connsiteX346" fmla="*/ 2032804 w 7260844"/>
              <a:gd name="connsiteY346" fmla="*/ 3788476 h 4010014"/>
              <a:gd name="connsiteX347" fmla="*/ 2063966 w 7260844"/>
              <a:gd name="connsiteY347" fmla="*/ 3811847 h 4010014"/>
              <a:gd name="connsiteX348" fmla="*/ 2065524 w 7260844"/>
              <a:gd name="connsiteY348" fmla="*/ 3838335 h 4010014"/>
              <a:gd name="connsiteX349" fmla="*/ 2029688 w 7260844"/>
              <a:gd name="connsiteY349" fmla="*/ 3855474 h 4010014"/>
              <a:gd name="connsiteX350" fmla="*/ 2020339 w 7260844"/>
              <a:gd name="connsiteY350" fmla="*/ 3878845 h 4010014"/>
              <a:gd name="connsiteX351" fmla="*/ 2056175 w 7260844"/>
              <a:gd name="connsiteY351" fmla="*/ 3897542 h 4010014"/>
              <a:gd name="connsiteX352" fmla="*/ 2062408 w 7260844"/>
              <a:gd name="connsiteY352" fmla="*/ 3924030 h 4010014"/>
              <a:gd name="connsiteX353" fmla="*/ 2076431 w 7260844"/>
              <a:gd name="connsiteY353" fmla="*/ 3927146 h 4010014"/>
              <a:gd name="connsiteX354" fmla="*/ 2110708 w 7260844"/>
              <a:gd name="connsiteY354" fmla="*/ 3941169 h 4010014"/>
              <a:gd name="connsiteX355" fmla="*/ 2144987 w 7260844"/>
              <a:gd name="connsiteY355" fmla="*/ 3941169 h 4010014"/>
              <a:gd name="connsiteX356" fmla="*/ 2191729 w 7260844"/>
              <a:gd name="connsiteY356" fmla="*/ 3950517 h 4010014"/>
              <a:gd name="connsiteX357" fmla="*/ 2238472 w 7260844"/>
              <a:gd name="connsiteY357" fmla="*/ 3955192 h 4010014"/>
              <a:gd name="connsiteX358" fmla="*/ 2278982 w 7260844"/>
              <a:gd name="connsiteY358" fmla="*/ 3967656 h 4010014"/>
              <a:gd name="connsiteX359" fmla="*/ 2310144 w 7260844"/>
              <a:gd name="connsiteY359" fmla="*/ 3978563 h 4010014"/>
              <a:gd name="connsiteX360" fmla="*/ 2355328 w 7260844"/>
              <a:gd name="connsiteY360" fmla="*/ 4005050 h 4010014"/>
              <a:gd name="connsiteX361" fmla="*/ 2389607 w 7260844"/>
              <a:gd name="connsiteY361" fmla="*/ 3998818 h 4010014"/>
              <a:gd name="connsiteX362" fmla="*/ 2405187 w 7260844"/>
              <a:gd name="connsiteY362" fmla="*/ 3980121 h 4010014"/>
              <a:gd name="connsiteX363" fmla="*/ 2434791 w 7260844"/>
              <a:gd name="connsiteY363" fmla="*/ 3966098 h 4010014"/>
              <a:gd name="connsiteX364" fmla="*/ 2437907 w 7260844"/>
              <a:gd name="connsiteY364" fmla="*/ 3945843 h 4010014"/>
              <a:gd name="connsiteX365" fmla="*/ 2478417 w 7260844"/>
              <a:gd name="connsiteY365" fmla="*/ 3955192 h 4010014"/>
              <a:gd name="connsiteX366" fmla="*/ 2492440 w 7260844"/>
              <a:gd name="connsiteY366" fmla="*/ 3931820 h 4010014"/>
              <a:gd name="connsiteX367" fmla="*/ 2503347 w 7260844"/>
              <a:gd name="connsiteY367" fmla="*/ 3885078 h 4010014"/>
              <a:gd name="connsiteX368" fmla="*/ 2520486 w 7260844"/>
              <a:gd name="connsiteY368" fmla="*/ 3864823 h 4010014"/>
              <a:gd name="connsiteX369" fmla="*/ 2551648 w 7260844"/>
              <a:gd name="connsiteY369" fmla="*/ 3899100 h 4010014"/>
              <a:gd name="connsiteX370" fmla="*/ 2570344 w 7260844"/>
              <a:gd name="connsiteY370" fmla="*/ 3903775 h 4010014"/>
              <a:gd name="connsiteX371" fmla="*/ 2593716 w 7260844"/>
              <a:gd name="connsiteY371" fmla="*/ 3913123 h 4010014"/>
              <a:gd name="connsiteX372" fmla="*/ 2613971 w 7260844"/>
              <a:gd name="connsiteY372" fmla="*/ 3924030 h 4010014"/>
              <a:gd name="connsiteX373" fmla="*/ 2629552 w 7260844"/>
              <a:gd name="connsiteY373" fmla="*/ 3933379 h 4010014"/>
              <a:gd name="connsiteX374" fmla="*/ 2659156 w 7260844"/>
              <a:gd name="connsiteY374" fmla="*/ 3908449 h 4010014"/>
              <a:gd name="connsiteX375" fmla="*/ 2688759 w 7260844"/>
              <a:gd name="connsiteY375" fmla="*/ 3911565 h 4010014"/>
              <a:gd name="connsiteX376" fmla="*/ 2713689 w 7260844"/>
              <a:gd name="connsiteY376" fmla="*/ 3925588 h 4010014"/>
              <a:gd name="connsiteX377" fmla="*/ 2733944 w 7260844"/>
              <a:gd name="connsiteY377" fmla="*/ 3962982 h 4010014"/>
              <a:gd name="connsiteX378" fmla="*/ 2774454 w 7260844"/>
              <a:gd name="connsiteY378" fmla="*/ 3966098 h 4010014"/>
              <a:gd name="connsiteX379" fmla="*/ 2788477 w 7260844"/>
              <a:gd name="connsiteY379" fmla="*/ 3944285 h 4010014"/>
              <a:gd name="connsiteX380" fmla="*/ 2788477 w 7260844"/>
              <a:gd name="connsiteY380" fmla="*/ 3903775 h 4010014"/>
              <a:gd name="connsiteX381" fmla="*/ 2788477 w 7260844"/>
              <a:gd name="connsiteY381" fmla="*/ 3855474 h 4010014"/>
              <a:gd name="connsiteX382" fmla="*/ 2799383 w 7260844"/>
              <a:gd name="connsiteY382" fmla="*/ 3813406 h 4010014"/>
              <a:gd name="connsiteX383" fmla="*/ 2822755 w 7260844"/>
              <a:gd name="connsiteY383" fmla="*/ 3776012 h 4010014"/>
              <a:gd name="connsiteX384" fmla="*/ 2863265 w 7260844"/>
              <a:gd name="connsiteY384" fmla="*/ 3752640 h 4010014"/>
              <a:gd name="connsiteX385" fmla="*/ 2888195 w 7260844"/>
              <a:gd name="connsiteY385" fmla="*/ 3723036 h 4010014"/>
              <a:gd name="connsiteX386" fmla="*/ 2892869 w 7260844"/>
              <a:gd name="connsiteY386" fmla="*/ 3688759 h 4010014"/>
              <a:gd name="connsiteX387" fmla="*/ 2900659 w 7260844"/>
              <a:gd name="connsiteY387" fmla="*/ 3651365 h 4010014"/>
              <a:gd name="connsiteX388" fmla="*/ 2947402 w 7260844"/>
              <a:gd name="connsiteY388" fmla="*/ 3656039 h 4010014"/>
              <a:gd name="connsiteX389" fmla="*/ 2978564 w 7260844"/>
              <a:gd name="connsiteY389" fmla="*/ 3656039 h 4010014"/>
              <a:gd name="connsiteX390" fmla="*/ 3023748 w 7260844"/>
              <a:gd name="connsiteY390" fmla="*/ 3670062 h 4010014"/>
              <a:gd name="connsiteX391" fmla="*/ 3072049 w 7260844"/>
              <a:gd name="connsiteY391" fmla="*/ 3682526 h 4010014"/>
              <a:gd name="connsiteX392" fmla="*/ 3082956 w 7260844"/>
              <a:gd name="connsiteY392" fmla="*/ 3649806 h 4010014"/>
              <a:gd name="connsiteX393" fmla="*/ 3056468 w 7260844"/>
              <a:gd name="connsiteY393" fmla="*/ 3615528 h 4010014"/>
              <a:gd name="connsiteX394" fmla="*/ 3065817 w 7260844"/>
              <a:gd name="connsiteY394" fmla="*/ 3571902 h 4010014"/>
              <a:gd name="connsiteX395" fmla="*/ 3081398 w 7260844"/>
              <a:gd name="connsiteY395" fmla="*/ 3553205 h 4010014"/>
              <a:gd name="connsiteX396" fmla="*/ 3087630 w 7260844"/>
              <a:gd name="connsiteY396" fmla="*/ 3515811 h 4010014"/>
              <a:gd name="connsiteX397" fmla="*/ 3082956 w 7260844"/>
              <a:gd name="connsiteY397" fmla="*/ 3470626 h 4010014"/>
              <a:gd name="connsiteX398" fmla="*/ 3092304 w 7260844"/>
              <a:gd name="connsiteY398" fmla="*/ 3425442 h 4010014"/>
              <a:gd name="connsiteX399" fmla="*/ 3092304 w 7260844"/>
              <a:gd name="connsiteY399" fmla="*/ 3398954 h 4010014"/>
              <a:gd name="connsiteX400" fmla="*/ 3079839 w 7260844"/>
              <a:gd name="connsiteY400" fmla="*/ 3355328 h 4010014"/>
              <a:gd name="connsiteX401" fmla="*/ 3095420 w 7260844"/>
              <a:gd name="connsiteY401" fmla="*/ 3313259 h 4010014"/>
              <a:gd name="connsiteX402" fmla="*/ 3098537 w 7260844"/>
              <a:gd name="connsiteY402" fmla="*/ 3282098 h 4010014"/>
              <a:gd name="connsiteX403" fmla="*/ 3126582 w 7260844"/>
              <a:gd name="connsiteY403" fmla="*/ 3266517 h 4010014"/>
              <a:gd name="connsiteX404" fmla="*/ 3165534 w 7260844"/>
              <a:gd name="connsiteY404" fmla="*/ 3271191 h 4010014"/>
              <a:gd name="connsiteX405" fmla="*/ 3198254 w 7260844"/>
              <a:gd name="connsiteY405" fmla="*/ 3303911 h 4010014"/>
              <a:gd name="connsiteX406" fmla="*/ 3251229 w 7260844"/>
              <a:gd name="connsiteY406" fmla="*/ 3300795 h 4010014"/>
              <a:gd name="connsiteX407" fmla="*/ 3277717 w 7260844"/>
              <a:gd name="connsiteY407" fmla="*/ 3327282 h 4010014"/>
              <a:gd name="connsiteX408" fmla="*/ 3279274 w 7260844"/>
              <a:gd name="connsiteY408" fmla="*/ 3372467 h 4010014"/>
              <a:gd name="connsiteX409" fmla="*/ 3310436 w 7260844"/>
              <a:gd name="connsiteY409" fmla="*/ 3386490 h 4010014"/>
              <a:gd name="connsiteX410" fmla="*/ 3347831 w 7260844"/>
              <a:gd name="connsiteY410" fmla="*/ 3358444 h 4010014"/>
              <a:gd name="connsiteX411" fmla="*/ 3396131 w 7260844"/>
              <a:gd name="connsiteY411" fmla="*/ 3364676 h 4010014"/>
              <a:gd name="connsiteX412" fmla="*/ 3410154 w 7260844"/>
              <a:gd name="connsiteY412" fmla="*/ 3336631 h 4010014"/>
              <a:gd name="connsiteX413" fmla="*/ 3414828 w 7260844"/>
              <a:gd name="connsiteY413" fmla="*/ 3299237 h 4010014"/>
              <a:gd name="connsiteX414" fmla="*/ 3442874 w 7260844"/>
              <a:gd name="connsiteY414" fmla="*/ 3325724 h 4010014"/>
              <a:gd name="connsiteX415" fmla="*/ 3486500 w 7260844"/>
              <a:gd name="connsiteY415" fmla="*/ 3317934 h 4010014"/>
              <a:gd name="connsiteX416" fmla="*/ 3517662 w 7260844"/>
              <a:gd name="connsiteY416" fmla="*/ 3324166 h 4010014"/>
              <a:gd name="connsiteX417" fmla="*/ 3547266 w 7260844"/>
              <a:gd name="connsiteY417" fmla="*/ 3349095 h 4010014"/>
              <a:gd name="connsiteX418" fmla="*/ 3583102 w 7260844"/>
              <a:gd name="connsiteY418" fmla="*/ 3369351 h 4010014"/>
              <a:gd name="connsiteX419" fmla="*/ 3639193 w 7260844"/>
              <a:gd name="connsiteY419" fmla="*/ 3378699 h 4010014"/>
              <a:gd name="connsiteX420" fmla="*/ 3667239 w 7260844"/>
              <a:gd name="connsiteY420" fmla="*/ 3416093 h 4010014"/>
              <a:gd name="connsiteX421" fmla="*/ 3709307 w 7260844"/>
              <a:gd name="connsiteY421" fmla="*/ 3439464 h 4010014"/>
              <a:gd name="connsiteX422" fmla="*/ 3752934 w 7260844"/>
              <a:gd name="connsiteY422" fmla="*/ 3456604 h 4010014"/>
              <a:gd name="connsiteX423" fmla="*/ 3793443 w 7260844"/>
              <a:gd name="connsiteY423" fmla="*/ 3467510 h 4010014"/>
              <a:gd name="connsiteX424" fmla="*/ 3835512 w 7260844"/>
              <a:gd name="connsiteY424" fmla="*/ 3489323 h 4010014"/>
              <a:gd name="connsiteX425" fmla="*/ 3866674 w 7260844"/>
              <a:gd name="connsiteY425" fmla="*/ 3522043 h 4010014"/>
              <a:gd name="connsiteX426" fmla="*/ 3918091 w 7260844"/>
              <a:gd name="connsiteY426" fmla="*/ 3523601 h 4010014"/>
              <a:gd name="connsiteX427" fmla="*/ 3952369 w 7260844"/>
              <a:gd name="connsiteY427" fmla="*/ 3503346 h 4010014"/>
              <a:gd name="connsiteX428" fmla="*/ 4000669 w 7260844"/>
              <a:gd name="connsiteY428" fmla="*/ 3493998 h 4010014"/>
              <a:gd name="connsiteX429" fmla="*/ 4036505 w 7260844"/>
              <a:gd name="connsiteY429" fmla="*/ 3492439 h 4010014"/>
              <a:gd name="connsiteX430" fmla="*/ 4030273 w 7260844"/>
              <a:gd name="connsiteY430" fmla="*/ 3512695 h 4010014"/>
              <a:gd name="connsiteX431" fmla="*/ 4050528 w 7260844"/>
              <a:gd name="connsiteY431" fmla="*/ 3523601 h 4010014"/>
              <a:gd name="connsiteX432" fmla="*/ 4062993 w 7260844"/>
              <a:gd name="connsiteY432" fmla="*/ 3511137 h 4010014"/>
              <a:gd name="connsiteX433" fmla="*/ 4086364 w 7260844"/>
              <a:gd name="connsiteY433" fmla="*/ 3543856 h 4010014"/>
              <a:gd name="connsiteX434" fmla="*/ 4119084 w 7260844"/>
              <a:gd name="connsiteY434" fmla="*/ 3553205 h 4010014"/>
              <a:gd name="connsiteX435" fmla="*/ 4128432 w 7260844"/>
              <a:gd name="connsiteY435" fmla="*/ 3575018 h 4010014"/>
              <a:gd name="connsiteX436" fmla="*/ 4137781 w 7260844"/>
              <a:gd name="connsiteY436" fmla="*/ 3562553 h 4010014"/>
              <a:gd name="connsiteX437" fmla="*/ 4156478 w 7260844"/>
              <a:gd name="connsiteY437" fmla="*/ 3571902 h 4010014"/>
              <a:gd name="connsiteX438" fmla="*/ 4150246 w 7260844"/>
              <a:gd name="connsiteY438" fmla="*/ 3601506 h 4010014"/>
              <a:gd name="connsiteX439" fmla="*/ 4186082 w 7260844"/>
              <a:gd name="connsiteY439" fmla="*/ 3629551 h 4010014"/>
              <a:gd name="connsiteX440" fmla="*/ 4231266 w 7260844"/>
              <a:gd name="connsiteY440" fmla="*/ 3656039 h 4010014"/>
              <a:gd name="connsiteX441" fmla="*/ 4274893 w 7260844"/>
              <a:gd name="connsiteY441" fmla="*/ 3677852 h 4010014"/>
              <a:gd name="connsiteX442" fmla="*/ 4323194 w 7260844"/>
              <a:gd name="connsiteY442" fmla="*/ 3691875 h 4010014"/>
              <a:gd name="connsiteX443" fmla="*/ 4371494 w 7260844"/>
              <a:gd name="connsiteY443" fmla="*/ 3694991 h 4010014"/>
              <a:gd name="connsiteX444" fmla="*/ 4455631 w 7260844"/>
              <a:gd name="connsiteY444" fmla="*/ 3701223 h 4010014"/>
              <a:gd name="connsiteX445" fmla="*/ 4503932 w 7260844"/>
              <a:gd name="connsiteY445" fmla="*/ 3694991 h 4010014"/>
              <a:gd name="connsiteX446" fmla="*/ 4549116 w 7260844"/>
              <a:gd name="connsiteY446" fmla="*/ 3707456 h 4010014"/>
              <a:gd name="connsiteX447" fmla="*/ 4594301 w 7260844"/>
              <a:gd name="connsiteY447" fmla="*/ 3704339 h 4010014"/>
              <a:gd name="connsiteX448" fmla="*/ 4630137 w 7260844"/>
              <a:gd name="connsiteY448" fmla="*/ 3701223 h 4010014"/>
              <a:gd name="connsiteX449" fmla="*/ 4653508 w 7260844"/>
              <a:gd name="connsiteY449" fmla="*/ 3666945 h 4010014"/>
              <a:gd name="connsiteX450" fmla="*/ 4681554 w 7260844"/>
              <a:gd name="connsiteY450" fmla="*/ 3635784 h 4010014"/>
              <a:gd name="connsiteX451" fmla="*/ 4690902 w 7260844"/>
              <a:gd name="connsiteY451" fmla="*/ 3598389 h 4010014"/>
              <a:gd name="connsiteX452" fmla="*/ 4731413 w 7260844"/>
              <a:gd name="connsiteY452" fmla="*/ 3595273 h 4010014"/>
              <a:gd name="connsiteX453" fmla="*/ 4773481 w 7260844"/>
              <a:gd name="connsiteY453" fmla="*/ 3595273 h 4010014"/>
              <a:gd name="connsiteX454" fmla="*/ 4801527 w 7260844"/>
              <a:gd name="connsiteY454" fmla="*/ 3587483 h 4010014"/>
              <a:gd name="connsiteX455" fmla="*/ 4834247 w 7260844"/>
              <a:gd name="connsiteY455" fmla="*/ 3606180 h 4010014"/>
              <a:gd name="connsiteX456" fmla="*/ 4877873 w 7260844"/>
              <a:gd name="connsiteY456" fmla="*/ 3623319 h 4010014"/>
              <a:gd name="connsiteX457" fmla="*/ 4929290 w 7260844"/>
              <a:gd name="connsiteY457" fmla="*/ 3627993 h 4010014"/>
              <a:gd name="connsiteX458" fmla="*/ 4944871 w 7260844"/>
              <a:gd name="connsiteY458" fmla="*/ 3670062 h 4010014"/>
              <a:gd name="connsiteX459" fmla="*/ 4957336 w 7260844"/>
              <a:gd name="connsiteY459" fmla="*/ 3701223 h 4010014"/>
              <a:gd name="connsiteX460" fmla="*/ 5004078 w 7260844"/>
              <a:gd name="connsiteY460" fmla="*/ 3690317 h 4010014"/>
              <a:gd name="connsiteX461" fmla="*/ 5025892 w 7260844"/>
              <a:gd name="connsiteY461" fmla="*/ 3712130 h 4010014"/>
              <a:gd name="connsiteX462" fmla="*/ 5061728 w 7260844"/>
              <a:gd name="connsiteY462" fmla="*/ 3727711 h 4010014"/>
              <a:gd name="connsiteX463" fmla="*/ 5103796 w 7260844"/>
              <a:gd name="connsiteY463" fmla="*/ 3730827 h 4010014"/>
              <a:gd name="connsiteX464" fmla="*/ 5133399 w 7260844"/>
              <a:gd name="connsiteY464" fmla="*/ 3727711 h 4010014"/>
              <a:gd name="connsiteX465" fmla="*/ 5166120 w 7260844"/>
              <a:gd name="connsiteY465" fmla="*/ 3712130 h 4010014"/>
              <a:gd name="connsiteX466" fmla="*/ 5200397 w 7260844"/>
              <a:gd name="connsiteY466" fmla="*/ 3727711 h 4010014"/>
              <a:gd name="connsiteX467" fmla="*/ 5206630 w 7260844"/>
              <a:gd name="connsiteY467" fmla="*/ 3772895 h 4010014"/>
              <a:gd name="connsiteX468" fmla="*/ 5212862 w 7260844"/>
              <a:gd name="connsiteY468" fmla="*/ 3797825 h 4010014"/>
              <a:gd name="connsiteX469" fmla="*/ 5219094 w 7260844"/>
              <a:gd name="connsiteY469" fmla="*/ 3839893 h 4010014"/>
              <a:gd name="connsiteX470" fmla="*/ 5231559 w 7260844"/>
              <a:gd name="connsiteY470" fmla="*/ 3872613 h 4010014"/>
              <a:gd name="connsiteX471" fmla="*/ 5261163 w 7260844"/>
              <a:gd name="connsiteY471" fmla="*/ 3855474 h 4010014"/>
              <a:gd name="connsiteX472" fmla="*/ 5270511 w 7260844"/>
              <a:gd name="connsiteY472" fmla="*/ 3825870 h 4010014"/>
              <a:gd name="connsiteX473" fmla="*/ 5278301 w 7260844"/>
              <a:gd name="connsiteY473" fmla="*/ 3777570 h 4010014"/>
              <a:gd name="connsiteX474" fmla="*/ 5300115 w 7260844"/>
              <a:gd name="connsiteY474" fmla="*/ 3732385 h 4010014"/>
              <a:gd name="connsiteX475" fmla="*/ 5318812 w 7260844"/>
              <a:gd name="connsiteY475" fmla="*/ 3688759 h 4010014"/>
              <a:gd name="connsiteX476" fmla="*/ 5343741 w 7260844"/>
              <a:gd name="connsiteY476" fmla="*/ 3651365 h 4010014"/>
              <a:gd name="connsiteX477" fmla="*/ 5363996 w 7260844"/>
              <a:gd name="connsiteY477" fmla="*/ 3621761 h 4010014"/>
              <a:gd name="connsiteX478" fmla="*/ 5388926 w 7260844"/>
              <a:gd name="connsiteY478" fmla="*/ 3601506 h 4010014"/>
              <a:gd name="connsiteX479" fmla="*/ 5402948 w 7260844"/>
              <a:gd name="connsiteY479" fmla="*/ 3576576 h 4010014"/>
              <a:gd name="connsiteX480" fmla="*/ 5412298 w 7260844"/>
              <a:gd name="connsiteY480" fmla="*/ 3536066 h 4010014"/>
              <a:gd name="connsiteX481" fmla="*/ 5435669 w 7260844"/>
              <a:gd name="connsiteY481" fmla="*/ 3509578 h 4010014"/>
              <a:gd name="connsiteX482" fmla="*/ 5465272 w 7260844"/>
              <a:gd name="connsiteY482" fmla="*/ 3490881 h 4010014"/>
              <a:gd name="connsiteX483" fmla="*/ 5487086 w 7260844"/>
              <a:gd name="connsiteY483" fmla="*/ 3465952 h 4010014"/>
              <a:gd name="connsiteX484" fmla="*/ 5524480 w 7260844"/>
              <a:gd name="connsiteY484" fmla="*/ 3456604 h 4010014"/>
              <a:gd name="connsiteX485" fmla="*/ 5569664 w 7260844"/>
              <a:gd name="connsiteY485" fmla="*/ 3467510 h 4010014"/>
              <a:gd name="connsiteX486" fmla="*/ 5600826 w 7260844"/>
              <a:gd name="connsiteY486" fmla="*/ 3481533 h 4010014"/>
              <a:gd name="connsiteX487" fmla="*/ 5638220 w 7260844"/>
              <a:gd name="connsiteY487" fmla="*/ 3497114 h 4010014"/>
              <a:gd name="connsiteX488" fmla="*/ 5653801 w 7260844"/>
              <a:gd name="connsiteY488" fmla="*/ 3514253 h 4010014"/>
              <a:gd name="connsiteX489" fmla="*/ 5688079 w 7260844"/>
              <a:gd name="connsiteY489" fmla="*/ 3540740 h 4010014"/>
              <a:gd name="connsiteX490" fmla="*/ 5720799 w 7260844"/>
              <a:gd name="connsiteY490" fmla="*/ 3542298 h 4010014"/>
              <a:gd name="connsiteX491" fmla="*/ 5748844 w 7260844"/>
              <a:gd name="connsiteY491" fmla="*/ 3526718 h 4010014"/>
              <a:gd name="connsiteX492" fmla="*/ 5783122 w 7260844"/>
              <a:gd name="connsiteY492" fmla="*/ 3490881 h 4010014"/>
              <a:gd name="connsiteX493" fmla="*/ 5825191 w 7260844"/>
              <a:gd name="connsiteY493" fmla="*/ 3506462 h 4010014"/>
              <a:gd name="connsiteX494" fmla="*/ 5857910 w 7260844"/>
              <a:gd name="connsiteY494" fmla="*/ 3534508 h 4010014"/>
              <a:gd name="connsiteX495" fmla="*/ 5895305 w 7260844"/>
              <a:gd name="connsiteY495" fmla="*/ 3531392 h 4010014"/>
              <a:gd name="connsiteX496" fmla="*/ 5935815 w 7260844"/>
              <a:gd name="connsiteY496" fmla="*/ 3518927 h 4010014"/>
              <a:gd name="connsiteX497" fmla="*/ 5959186 w 7260844"/>
              <a:gd name="connsiteY497" fmla="*/ 3493998 h 4010014"/>
              <a:gd name="connsiteX498" fmla="*/ 5987231 w 7260844"/>
              <a:gd name="connsiteY498" fmla="*/ 3472184 h 4010014"/>
              <a:gd name="connsiteX499" fmla="*/ 6027742 w 7260844"/>
              <a:gd name="connsiteY499" fmla="*/ 3462836 h 4010014"/>
              <a:gd name="connsiteX500" fmla="*/ 6072926 w 7260844"/>
              <a:gd name="connsiteY500" fmla="*/ 3442581 h 4010014"/>
              <a:gd name="connsiteX501" fmla="*/ 6104088 w 7260844"/>
              <a:gd name="connsiteY501" fmla="*/ 3400512 h 4010014"/>
              <a:gd name="connsiteX502" fmla="*/ 6138366 w 7260844"/>
              <a:gd name="connsiteY502" fmla="*/ 3367792 h 4010014"/>
              <a:gd name="connsiteX503" fmla="*/ 6177318 w 7260844"/>
              <a:gd name="connsiteY503" fmla="*/ 3347537 h 4010014"/>
              <a:gd name="connsiteX504" fmla="*/ 6225620 w 7260844"/>
              <a:gd name="connsiteY504" fmla="*/ 3350654 h 4010014"/>
              <a:gd name="connsiteX505" fmla="*/ 6258339 w 7260844"/>
              <a:gd name="connsiteY505" fmla="*/ 3341305 h 4010014"/>
              <a:gd name="connsiteX506" fmla="*/ 6267687 w 7260844"/>
              <a:gd name="connsiteY506" fmla="*/ 3296120 h 4010014"/>
              <a:gd name="connsiteX507" fmla="*/ 6275478 w 7260844"/>
              <a:gd name="connsiteY507" fmla="*/ 3249378 h 4010014"/>
              <a:gd name="connsiteX508" fmla="*/ 6284827 w 7260844"/>
              <a:gd name="connsiteY508" fmla="*/ 3199519 h 4010014"/>
              <a:gd name="connsiteX509" fmla="*/ 6322220 w 7260844"/>
              <a:gd name="connsiteY509" fmla="*/ 3183938 h 4010014"/>
              <a:gd name="connsiteX510" fmla="*/ 6375196 w 7260844"/>
              <a:gd name="connsiteY510" fmla="*/ 3182380 h 4010014"/>
              <a:gd name="connsiteX511" fmla="*/ 6420381 w 7260844"/>
              <a:gd name="connsiteY511" fmla="*/ 3173031 h 4010014"/>
              <a:gd name="connsiteX512" fmla="*/ 6456217 w 7260844"/>
              <a:gd name="connsiteY512" fmla="*/ 3144986 h 4010014"/>
              <a:gd name="connsiteX513" fmla="*/ 6474914 w 7260844"/>
              <a:gd name="connsiteY513" fmla="*/ 3127847 h 4010014"/>
              <a:gd name="connsiteX514" fmla="*/ 6488936 w 7260844"/>
              <a:gd name="connsiteY514" fmla="*/ 3085779 h 4010014"/>
              <a:gd name="connsiteX515" fmla="*/ 6485820 w 7260844"/>
              <a:gd name="connsiteY515" fmla="*/ 3037478 h 4010014"/>
              <a:gd name="connsiteX516" fmla="*/ 6484262 w 7260844"/>
              <a:gd name="connsiteY516" fmla="*/ 3003200 h 4010014"/>
              <a:gd name="connsiteX517" fmla="*/ 6502959 w 7260844"/>
              <a:gd name="connsiteY517" fmla="*/ 2968922 h 4010014"/>
              <a:gd name="connsiteX518" fmla="*/ 6506076 w 7260844"/>
              <a:gd name="connsiteY518" fmla="*/ 2920621 h 4010014"/>
              <a:gd name="connsiteX519" fmla="*/ 6520098 w 7260844"/>
              <a:gd name="connsiteY519" fmla="*/ 2891018 h 4010014"/>
              <a:gd name="connsiteX520" fmla="*/ 6518540 w 7260844"/>
              <a:gd name="connsiteY520" fmla="*/ 2845833 h 4010014"/>
              <a:gd name="connsiteX521" fmla="*/ 6532562 w 7260844"/>
              <a:gd name="connsiteY521" fmla="*/ 2806881 h 4010014"/>
              <a:gd name="connsiteX522" fmla="*/ 6557492 w 7260844"/>
              <a:gd name="connsiteY522" fmla="*/ 2760138 h 4010014"/>
              <a:gd name="connsiteX523" fmla="*/ 6596444 w 7260844"/>
              <a:gd name="connsiteY523" fmla="*/ 2738325 h 4010014"/>
              <a:gd name="connsiteX524" fmla="*/ 6641628 w 7260844"/>
              <a:gd name="connsiteY524" fmla="*/ 2736767 h 4010014"/>
              <a:gd name="connsiteX525" fmla="*/ 6680581 w 7260844"/>
              <a:gd name="connsiteY525" fmla="*/ 2713395 h 4010014"/>
              <a:gd name="connsiteX526" fmla="*/ 6707068 w 7260844"/>
              <a:gd name="connsiteY526" fmla="*/ 2699373 h 4010014"/>
              <a:gd name="connsiteX527" fmla="*/ 6753811 w 7260844"/>
              <a:gd name="connsiteY527" fmla="*/ 2683792 h 4010014"/>
              <a:gd name="connsiteX528" fmla="*/ 6786531 w 7260844"/>
              <a:gd name="connsiteY528" fmla="*/ 2644840 h 4010014"/>
              <a:gd name="connsiteX529" fmla="*/ 6797437 w 7260844"/>
              <a:gd name="connsiteY529" fmla="*/ 2626143 h 4010014"/>
              <a:gd name="connsiteX530" fmla="*/ 6791205 w 7260844"/>
              <a:gd name="connsiteY530" fmla="*/ 2577842 h 4010014"/>
              <a:gd name="connsiteX531" fmla="*/ 6834832 w 7260844"/>
              <a:gd name="connsiteY531" fmla="*/ 2571610 h 4010014"/>
              <a:gd name="connsiteX532" fmla="*/ 6856645 w 7260844"/>
              <a:gd name="connsiteY532" fmla="*/ 2549796 h 4010014"/>
              <a:gd name="connsiteX533" fmla="*/ 6876900 w 7260844"/>
              <a:gd name="connsiteY533" fmla="*/ 2515518 h 4010014"/>
              <a:gd name="connsiteX534" fmla="*/ 6904946 w 7260844"/>
              <a:gd name="connsiteY534" fmla="*/ 2471892 h 4010014"/>
              <a:gd name="connsiteX535" fmla="*/ 6932991 w 7260844"/>
              <a:gd name="connsiteY535" fmla="*/ 2442288 h 4010014"/>
              <a:gd name="connsiteX536" fmla="*/ 6918969 w 7260844"/>
              <a:gd name="connsiteY536" fmla="*/ 2417359 h 4010014"/>
              <a:gd name="connsiteX537" fmla="*/ 6925201 w 7260844"/>
              <a:gd name="connsiteY537" fmla="*/ 2404894 h 4010014"/>
              <a:gd name="connsiteX538" fmla="*/ 6973502 w 7260844"/>
              <a:gd name="connsiteY538" fmla="*/ 2379965 h 4010014"/>
              <a:gd name="connsiteX539" fmla="*/ 6992198 w 7260844"/>
              <a:gd name="connsiteY539" fmla="*/ 2389313 h 4010014"/>
              <a:gd name="connsiteX540" fmla="*/ 7035825 w 7260844"/>
              <a:gd name="connsiteY540" fmla="*/ 2390871 h 4010014"/>
              <a:gd name="connsiteX541" fmla="*/ 7076335 w 7260844"/>
              <a:gd name="connsiteY541" fmla="*/ 2378406 h 4010014"/>
              <a:gd name="connsiteX542" fmla="*/ 7119962 w 7260844"/>
              <a:gd name="connsiteY542" fmla="*/ 2390871 h 4010014"/>
              <a:gd name="connsiteX543" fmla="*/ 7158914 w 7260844"/>
              <a:gd name="connsiteY543" fmla="*/ 2397104 h 4010014"/>
              <a:gd name="connsiteX544" fmla="*/ 7199425 w 7260844"/>
              <a:gd name="connsiteY544" fmla="*/ 2364384 h 4010014"/>
              <a:gd name="connsiteX545" fmla="*/ 7250841 w 7260844"/>
              <a:gd name="connsiteY545" fmla="*/ 2355035 h 4010014"/>
              <a:gd name="connsiteX546" fmla="*/ 7241492 w 7260844"/>
              <a:gd name="connsiteY546" fmla="*/ 2339454 h 4010014"/>
              <a:gd name="connsiteX547" fmla="*/ 7260190 w 7260844"/>
              <a:gd name="connsiteY547" fmla="*/ 2298944 h 4010014"/>
              <a:gd name="connsiteX548" fmla="*/ 7238377 w 7260844"/>
              <a:gd name="connsiteY548" fmla="*/ 2263108 h 4010014"/>
              <a:gd name="connsiteX549" fmla="*/ 7230586 w 7260844"/>
              <a:gd name="connsiteY549" fmla="*/ 2224156 h 4010014"/>
              <a:gd name="connsiteX550" fmla="*/ 7215006 w 7260844"/>
              <a:gd name="connsiteY550" fmla="*/ 2182088 h 4010014"/>
              <a:gd name="connsiteX551" fmla="*/ 7197866 w 7260844"/>
              <a:gd name="connsiteY551" fmla="*/ 2132229 h 4010014"/>
              <a:gd name="connsiteX552" fmla="*/ 7188518 w 7260844"/>
              <a:gd name="connsiteY552" fmla="*/ 2094834 h 4010014"/>
              <a:gd name="connsiteX553" fmla="*/ 7143333 w 7260844"/>
              <a:gd name="connsiteY553" fmla="*/ 2093276 h 4010014"/>
              <a:gd name="connsiteX554" fmla="*/ 7102823 w 7260844"/>
              <a:gd name="connsiteY554" fmla="*/ 2087044 h 4010014"/>
              <a:gd name="connsiteX555" fmla="*/ 7070103 w 7260844"/>
              <a:gd name="connsiteY555" fmla="*/ 2057440 h 4010014"/>
              <a:gd name="connsiteX556" fmla="*/ 7017128 w 7260844"/>
              <a:gd name="connsiteY556" fmla="*/ 2049650 h 4010014"/>
              <a:gd name="connsiteX557" fmla="*/ 7003105 w 7260844"/>
              <a:gd name="connsiteY557" fmla="*/ 2015372 h 4010014"/>
              <a:gd name="connsiteX558" fmla="*/ 6985966 w 7260844"/>
              <a:gd name="connsiteY558" fmla="*/ 1982652 h 4010014"/>
              <a:gd name="connsiteX559" fmla="*/ 6970386 w 7260844"/>
              <a:gd name="connsiteY559" fmla="*/ 1942142 h 4010014"/>
              <a:gd name="connsiteX560" fmla="*/ 6953246 w 7260844"/>
              <a:gd name="connsiteY560" fmla="*/ 1903190 h 4010014"/>
              <a:gd name="connsiteX561" fmla="*/ 6931433 w 7260844"/>
              <a:gd name="connsiteY561" fmla="*/ 1858005 h 4010014"/>
              <a:gd name="connsiteX562" fmla="*/ 6948572 w 7260844"/>
              <a:gd name="connsiteY562" fmla="*/ 1829959 h 4010014"/>
              <a:gd name="connsiteX563" fmla="*/ 6957921 w 7260844"/>
              <a:gd name="connsiteY563" fmla="*/ 1809704 h 4010014"/>
              <a:gd name="connsiteX564" fmla="*/ 6926759 w 7260844"/>
              <a:gd name="connsiteY564" fmla="*/ 1786333 h 4010014"/>
              <a:gd name="connsiteX565" fmla="*/ 6931433 w 7260844"/>
              <a:gd name="connsiteY565" fmla="*/ 1741149 h 4010014"/>
              <a:gd name="connsiteX566" fmla="*/ 6914294 w 7260844"/>
              <a:gd name="connsiteY566" fmla="*/ 1724010 h 4010014"/>
              <a:gd name="connsiteX567" fmla="*/ 6887807 w 7260844"/>
              <a:gd name="connsiteY567" fmla="*/ 1720893 h 4010014"/>
              <a:gd name="connsiteX568" fmla="*/ 6884691 w 7260844"/>
              <a:gd name="connsiteY568" fmla="*/ 1753613 h 4010014"/>
              <a:gd name="connsiteX569" fmla="*/ 6836389 w 7260844"/>
              <a:gd name="connsiteY569" fmla="*/ 1753613 h 4010014"/>
              <a:gd name="connsiteX570" fmla="*/ 6820809 w 7260844"/>
              <a:gd name="connsiteY570" fmla="*/ 1739590 h 4010014"/>
              <a:gd name="connsiteX571" fmla="*/ 6786531 w 7260844"/>
              <a:gd name="connsiteY571" fmla="*/ 1722452 h 4010014"/>
              <a:gd name="connsiteX572" fmla="*/ 6752253 w 7260844"/>
              <a:gd name="connsiteY572" fmla="*/ 1700638 h 4010014"/>
              <a:gd name="connsiteX573" fmla="*/ 6702394 w 7260844"/>
              <a:gd name="connsiteY573" fmla="*/ 1700638 h 4010014"/>
              <a:gd name="connsiteX574" fmla="*/ 6672790 w 7260844"/>
              <a:gd name="connsiteY574" fmla="*/ 1702196 h 4010014"/>
              <a:gd name="connsiteX575" fmla="*/ 6683697 w 7260844"/>
              <a:gd name="connsiteY575" fmla="*/ 1711545 h 4010014"/>
              <a:gd name="connsiteX576" fmla="*/ 6677465 w 7260844"/>
              <a:gd name="connsiteY576" fmla="*/ 1725568 h 4010014"/>
              <a:gd name="connsiteX577" fmla="*/ 6621373 w 7260844"/>
              <a:gd name="connsiteY577" fmla="*/ 1719335 h 4010014"/>
              <a:gd name="connsiteX578" fmla="*/ 6613583 w 7260844"/>
              <a:gd name="connsiteY578" fmla="*/ 1666360 h 4010014"/>
              <a:gd name="connsiteX579" fmla="*/ 6562166 w 7260844"/>
              <a:gd name="connsiteY579" fmla="*/ 1655454 h 4010014"/>
              <a:gd name="connsiteX580" fmla="*/ 6541911 w 7260844"/>
              <a:gd name="connsiteY580" fmla="*/ 1635198 h 4010014"/>
              <a:gd name="connsiteX581" fmla="*/ 6502959 w 7260844"/>
              <a:gd name="connsiteY581" fmla="*/ 1607153 h 4010014"/>
              <a:gd name="connsiteX582" fmla="*/ 6490495 w 7260844"/>
              <a:gd name="connsiteY582" fmla="*/ 1630524 h 4010014"/>
              <a:gd name="connsiteX583" fmla="*/ 6457774 w 7260844"/>
              <a:gd name="connsiteY583" fmla="*/ 1621176 h 4010014"/>
              <a:gd name="connsiteX584" fmla="*/ 6420381 w 7260844"/>
              <a:gd name="connsiteY584" fmla="*/ 1604037 h 4010014"/>
              <a:gd name="connsiteX585" fmla="*/ 6404800 w 7260844"/>
              <a:gd name="connsiteY585" fmla="*/ 1565085 h 4010014"/>
              <a:gd name="connsiteX586" fmla="*/ 6390777 w 7260844"/>
              <a:gd name="connsiteY586" fmla="*/ 1543271 h 4010014"/>
              <a:gd name="connsiteX587" fmla="*/ 6361173 w 7260844"/>
              <a:gd name="connsiteY587" fmla="*/ 1516784 h 4010014"/>
              <a:gd name="connsiteX588" fmla="*/ 6315989 w 7260844"/>
              <a:gd name="connsiteY588" fmla="*/ 1532365 h 4010014"/>
              <a:gd name="connsiteX589" fmla="*/ 6331569 w 7260844"/>
              <a:gd name="connsiteY589" fmla="*/ 1568201 h 4010014"/>
              <a:gd name="connsiteX590" fmla="*/ 6356498 w 7260844"/>
              <a:gd name="connsiteY590" fmla="*/ 1574433 h 4010014"/>
              <a:gd name="connsiteX591" fmla="*/ 6345592 w 7260844"/>
              <a:gd name="connsiteY591" fmla="*/ 1602479 h 4010014"/>
              <a:gd name="connsiteX592" fmla="*/ 6308198 w 7260844"/>
              <a:gd name="connsiteY592" fmla="*/ 1594688 h 4010014"/>
              <a:gd name="connsiteX593" fmla="*/ 6277036 w 7260844"/>
              <a:gd name="connsiteY593" fmla="*/ 1610269 h 4010014"/>
              <a:gd name="connsiteX594" fmla="*/ 6242758 w 7260844"/>
              <a:gd name="connsiteY594" fmla="*/ 1641431 h 4010014"/>
              <a:gd name="connsiteX595" fmla="*/ 6197573 w 7260844"/>
              <a:gd name="connsiteY595" fmla="*/ 1657012 h 4010014"/>
              <a:gd name="connsiteX596" fmla="*/ 6161737 w 7260844"/>
              <a:gd name="connsiteY596" fmla="*/ 1653896 h 4010014"/>
              <a:gd name="connsiteX597" fmla="*/ 6130576 w 7260844"/>
              <a:gd name="connsiteY597" fmla="*/ 1625850 h 4010014"/>
              <a:gd name="connsiteX598" fmla="*/ 6100973 w 7260844"/>
              <a:gd name="connsiteY598" fmla="*/ 1600921 h 4010014"/>
              <a:gd name="connsiteX599" fmla="*/ 6072926 w 7260844"/>
              <a:gd name="connsiteY599" fmla="*/ 1574433 h 4010014"/>
              <a:gd name="connsiteX600" fmla="*/ 6058904 w 7260844"/>
              <a:gd name="connsiteY600" fmla="*/ 1540155 h 4010014"/>
              <a:gd name="connsiteX601" fmla="*/ 6055788 w 7260844"/>
              <a:gd name="connsiteY601" fmla="*/ 1519900 h 4010014"/>
              <a:gd name="connsiteX602" fmla="*/ 6032416 w 7260844"/>
              <a:gd name="connsiteY602" fmla="*/ 1496529 h 4010014"/>
              <a:gd name="connsiteX603" fmla="*/ 6012161 w 7260844"/>
              <a:gd name="connsiteY603" fmla="*/ 1460693 h 4010014"/>
              <a:gd name="connsiteX604" fmla="*/ 5981000 w 7260844"/>
              <a:gd name="connsiteY604" fmla="*/ 1445112 h 4010014"/>
              <a:gd name="connsiteX605" fmla="*/ 5946722 w 7260844"/>
              <a:gd name="connsiteY605" fmla="*/ 1459135 h 4010014"/>
              <a:gd name="connsiteX606" fmla="*/ 5918676 w 7260844"/>
              <a:gd name="connsiteY606" fmla="*/ 1421740 h 4010014"/>
              <a:gd name="connsiteX607" fmla="*/ 5884398 w 7260844"/>
              <a:gd name="connsiteY607" fmla="*/ 1393695 h 4010014"/>
              <a:gd name="connsiteX608" fmla="*/ 5884398 w 7260844"/>
              <a:gd name="connsiteY608" fmla="*/ 1367207 h 4010014"/>
              <a:gd name="connsiteX609" fmla="*/ 5926467 w 7260844"/>
              <a:gd name="connsiteY609" fmla="*/ 1353185 h 4010014"/>
              <a:gd name="connsiteX610" fmla="*/ 5977883 w 7260844"/>
              <a:gd name="connsiteY610" fmla="*/ 1340720 h 4010014"/>
              <a:gd name="connsiteX611" fmla="*/ 6004371 w 7260844"/>
              <a:gd name="connsiteY611" fmla="*/ 1308000 h 4010014"/>
              <a:gd name="connsiteX612" fmla="*/ 6051114 w 7260844"/>
              <a:gd name="connsiteY612" fmla="*/ 1298651 h 4010014"/>
              <a:gd name="connsiteX613" fmla="*/ 6058904 w 7260844"/>
              <a:gd name="connsiteY613" fmla="*/ 1253467 h 4010014"/>
              <a:gd name="connsiteX614" fmla="*/ 6021510 w 7260844"/>
              <a:gd name="connsiteY614" fmla="*/ 1230096 h 4010014"/>
              <a:gd name="connsiteX615" fmla="*/ 6019952 w 7260844"/>
              <a:gd name="connsiteY615" fmla="*/ 1188027 h 4010014"/>
              <a:gd name="connsiteX616" fmla="*/ 6040207 w 7260844"/>
              <a:gd name="connsiteY616" fmla="*/ 1150633 h 4010014"/>
              <a:gd name="connsiteX617" fmla="*/ 6012161 w 7260844"/>
              <a:gd name="connsiteY617" fmla="*/ 1133494 h 4010014"/>
              <a:gd name="connsiteX618" fmla="*/ 5971651 w 7260844"/>
              <a:gd name="connsiteY618" fmla="*/ 1113239 h 4010014"/>
              <a:gd name="connsiteX619" fmla="*/ 5959186 w 7260844"/>
              <a:gd name="connsiteY619" fmla="*/ 1159982 h 4010014"/>
              <a:gd name="connsiteX620" fmla="*/ 5923350 w 7260844"/>
              <a:gd name="connsiteY620" fmla="*/ 1197376 h 4010014"/>
              <a:gd name="connsiteX621" fmla="*/ 5879724 w 7260844"/>
              <a:gd name="connsiteY621" fmla="*/ 1203608 h 4010014"/>
              <a:gd name="connsiteX622" fmla="*/ 5839213 w 7260844"/>
              <a:gd name="connsiteY622" fmla="*/ 1205166 h 4010014"/>
              <a:gd name="connsiteX623" fmla="*/ 5795587 w 7260844"/>
              <a:gd name="connsiteY623" fmla="*/ 1200492 h 4010014"/>
              <a:gd name="connsiteX624" fmla="*/ 5750403 w 7260844"/>
              <a:gd name="connsiteY624" fmla="*/ 1211399 h 4010014"/>
              <a:gd name="connsiteX625" fmla="*/ 5717682 w 7260844"/>
              <a:gd name="connsiteY625" fmla="*/ 1239444 h 4010014"/>
              <a:gd name="connsiteX626" fmla="*/ 5695870 w 7260844"/>
              <a:gd name="connsiteY626" fmla="*/ 1209841 h 4010014"/>
              <a:gd name="connsiteX627" fmla="*/ 5667823 w 7260844"/>
              <a:gd name="connsiteY627" fmla="*/ 1197376 h 4010014"/>
              <a:gd name="connsiteX628" fmla="*/ 5630430 w 7260844"/>
              <a:gd name="connsiteY628" fmla="*/ 1209841 h 4010014"/>
              <a:gd name="connsiteX629" fmla="*/ 5608616 w 7260844"/>
              <a:gd name="connsiteY629" fmla="*/ 1202050 h 4010014"/>
              <a:gd name="connsiteX630" fmla="*/ 5616407 w 7260844"/>
              <a:gd name="connsiteY630" fmla="*/ 1161540 h 4010014"/>
              <a:gd name="connsiteX631" fmla="*/ 5610175 w 7260844"/>
              <a:gd name="connsiteY631" fmla="*/ 1122588 h 4010014"/>
              <a:gd name="connsiteX632" fmla="*/ 5557200 w 7260844"/>
              <a:gd name="connsiteY632" fmla="*/ 1136610 h 4010014"/>
              <a:gd name="connsiteX633" fmla="*/ 5505783 w 7260844"/>
              <a:gd name="connsiteY633" fmla="*/ 1114797 h 4010014"/>
              <a:gd name="connsiteX634" fmla="*/ 5463714 w 7260844"/>
              <a:gd name="connsiteY634" fmla="*/ 1077403 h 4010014"/>
              <a:gd name="connsiteX635" fmla="*/ 5455924 w 7260844"/>
              <a:gd name="connsiteY635" fmla="*/ 1033777 h 4010014"/>
              <a:gd name="connsiteX636" fmla="*/ 5402948 w 7260844"/>
              <a:gd name="connsiteY636" fmla="*/ 1038451 h 4010014"/>
              <a:gd name="connsiteX637" fmla="*/ 5354648 w 7260844"/>
              <a:gd name="connsiteY637" fmla="*/ 1016638 h 4010014"/>
              <a:gd name="connsiteX638" fmla="*/ 5303231 w 7260844"/>
              <a:gd name="connsiteY638" fmla="*/ 1005731 h 4010014"/>
              <a:gd name="connsiteX639" fmla="*/ 5261163 w 7260844"/>
              <a:gd name="connsiteY639" fmla="*/ 980801 h 4010014"/>
              <a:gd name="connsiteX640" fmla="*/ 5223768 w 7260844"/>
              <a:gd name="connsiteY640" fmla="*/ 983918 h 4010014"/>
              <a:gd name="connsiteX641" fmla="*/ 5189491 w 7260844"/>
              <a:gd name="connsiteY641" fmla="*/ 963663 h 4010014"/>
              <a:gd name="connsiteX642" fmla="*/ 5141190 w 7260844"/>
              <a:gd name="connsiteY642" fmla="*/ 940291 h 4010014"/>
              <a:gd name="connsiteX643" fmla="*/ 5113144 w 7260844"/>
              <a:gd name="connsiteY643" fmla="*/ 969895 h 4010014"/>
              <a:gd name="connsiteX644" fmla="*/ 5096006 w 7260844"/>
              <a:gd name="connsiteY644" fmla="*/ 1007289 h 4010014"/>
              <a:gd name="connsiteX645" fmla="*/ 5130283 w 7260844"/>
              <a:gd name="connsiteY645" fmla="*/ 1033777 h 4010014"/>
              <a:gd name="connsiteX646" fmla="*/ 5155213 w 7260844"/>
              <a:gd name="connsiteY646" fmla="*/ 1050915 h 4010014"/>
              <a:gd name="connsiteX647" fmla="*/ 5164561 w 7260844"/>
              <a:gd name="connsiteY647" fmla="*/ 1099216 h 4010014"/>
              <a:gd name="connsiteX648" fmla="*/ 5180142 w 7260844"/>
              <a:gd name="connsiteY648" fmla="*/ 1141285 h 4010014"/>
              <a:gd name="connsiteX649" fmla="*/ 5217536 w 7260844"/>
              <a:gd name="connsiteY649" fmla="*/ 1164656 h 4010014"/>
              <a:gd name="connsiteX650" fmla="*/ 5261163 w 7260844"/>
              <a:gd name="connsiteY650" fmla="*/ 1194260 h 4010014"/>
              <a:gd name="connsiteX651" fmla="*/ 5262720 w 7260844"/>
              <a:gd name="connsiteY651" fmla="*/ 1236328 h 4010014"/>
              <a:gd name="connsiteX652" fmla="*/ 5265837 w 7260844"/>
              <a:gd name="connsiteY652" fmla="*/ 1270606 h 4010014"/>
              <a:gd name="connsiteX653" fmla="*/ 5259605 w 7260844"/>
              <a:gd name="connsiteY653" fmla="*/ 1309558 h 4010014"/>
              <a:gd name="connsiteX654" fmla="*/ 5259605 w 7260844"/>
              <a:gd name="connsiteY654" fmla="*/ 1309558 h 40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</a:cxnLst>
            <a:rect l="l" t="t" r="r" b="b"/>
            <a:pathLst>
              <a:path w="7260844" h="4010014">
                <a:moveTo>
                  <a:pt x="5259605" y="1309558"/>
                </a:moveTo>
                <a:cubicBezTo>
                  <a:pt x="5258046" y="1322023"/>
                  <a:pt x="5236234" y="1318907"/>
                  <a:pt x="5236234" y="1303326"/>
                </a:cubicBezTo>
                <a:cubicBezTo>
                  <a:pt x="5236234" y="1293977"/>
                  <a:pt x="5223768" y="1287745"/>
                  <a:pt x="5222211" y="1275280"/>
                </a:cubicBezTo>
                <a:cubicBezTo>
                  <a:pt x="5220653" y="1258141"/>
                  <a:pt x="5200397" y="1278396"/>
                  <a:pt x="5203513" y="1290861"/>
                </a:cubicBezTo>
                <a:cubicBezTo>
                  <a:pt x="5208187" y="1311116"/>
                  <a:pt x="5180142" y="1311116"/>
                  <a:pt x="5167677" y="1303326"/>
                </a:cubicBezTo>
                <a:cubicBezTo>
                  <a:pt x="5150539" y="1293977"/>
                  <a:pt x="5136516" y="1309558"/>
                  <a:pt x="5124051" y="1317349"/>
                </a:cubicBezTo>
                <a:cubicBezTo>
                  <a:pt x="5113144" y="1325139"/>
                  <a:pt x="5130283" y="1342278"/>
                  <a:pt x="5111587" y="1348510"/>
                </a:cubicBezTo>
                <a:cubicBezTo>
                  <a:pt x="5092889" y="1353185"/>
                  <a:pt x="5091331" y="1322023"/>
                  <a:pt x="5075750" y="1336046"/>
                </a:cubicBezTo>
                <a:cubicBezTo>
                  <a:pt x="5064844" y="1345394"/>
                  <a:pt x="5052379" y="1354743"/>
                  <a:pt x="5041473" y="1364091"/>
                </a:cubicBezTo>
                <a:cubicBezTo>
                  <a:pt x="5030566" y="1374998"/>
                  <a:pt x="5032124" y="1393695"/>
                  <a:pt x="5025892" y="1407718"/>
                </a:cubicBezTo>
                <a:cubicBezTo>
                  <a:pt x="5021217" y="1420182"/>
                  <a:pt x="5016543" y="1435763"/>
                  <a:pt x="5005636" y="1443554"/>
                </a:cubicBezTo>
                <a:cubicBezTo>
                  <a:pt x="4991614" y="1452902"/>
                  <a:pt x="4974474" y="1457577"/>
                  <a:pt x="4966684" y="1473157"/>
                </a:cubicBezTo>
                <a:cubicBezTo>
                  <a:pt x="4962010" y="1484064"/>
                  <a:pt x="4958893" y="1494971"/>
                  <a:pt x="4944871" y="1501203"/>
                </a:cubicBezTo>
                <a:cubicBezTo>
                  <a:pt x="4927732" y="1507435"/>
                  <a:pt x="4907477" y="1508993"/>
                  <a:pt x="4890338" y="1501203"/>
                </a:cubicBezTo>
                <a:cubicBezTo>
                  <a:pt x="4873199" y="1493412"/>
                  <a:pt x="4854502" y="1494971"/>
                  <a:pt x="4840479" y="1479390"/>
                </a:cubicBezTo>
                <a:cubicBezTo>
                  <a:pt x="4831130" y="1468483"/>
                  <a:pt x="4826456" y="1452902"/>
                  <a:pt x="4812434" y="1446670"/>
                </a:cubicBezTo>
                <a:cubicBezTo>
                  <a:pt x="4804643" y="1443554"/>
                  <a:pt x="4799969" y="1441996"/>
                  <a:pt x="4801527" y="1431089"/>
                </a:cubicBezTo>
                <a:cubicBezTo>
                  <a:pt x="4804643" y="1418624"/>
                  <a:pt x="4773481" y="1415508"/>
                  <a:pt x="4773481" y="1398369"/>
                </a:cubicBezTo>
                <a:cubicBezTo>
                  <a:pt x="4773481" y="1390579"/>
                  <a:pt x="4775039" y="1385904"/>
                  <a:pt x="4773481" y="1378114"/>
                </a:cubicBezTo>
                <a:cubicBezTo>
                  <a:pt x="4770365" y="1368765"/>
                  <a:pt x="4771923" y="1350068"/>
                  <a:pt x="4778155" y="1339162"/>
                </a:cubicBezTo>
                <a:cubicBezTo>
                  <a:pt x="4781272" y="1334488"/>
                  <a:pt x="4775039" y="1325139"/>
                  <a:pt x="4771923" y="1318907"/>
                </a:cubicBezTo>
                <a:cubicBezTo>
                  <a:pt x="4765691" y="1309558"/>
                  <a:pt x="4761016" y="1292419"/>
                  <a:pt x="4743877" y="1292419"/>
                </a:cubicBezTo>
                <a:cubicBezTo>
                  <a:pt x="4728296" y="1290861"/>
                  <a:pt x="4726739" y="1267490"/>
                  <a:pt x="4717390" y="1261257"/>
                </a:cubicBezTo>
                <a:cubicBezTo>
                  <a:pt x="4708042" y="1253467"/>
                  <a:pt x="4695577" y="1242560"/>
                  <a:pt x="4686228" y="1233212"/>
                </a:cubicBezTo>
                <a:cubicBezTo>
                  <a:pt x="4673763" y="1219189"/>
                  <a:pt x="4669089" y="1203608"/>
                  <a:pt x="4655067" y="1191143"/>
                </a:cubicBezTo>
                <a:cubicBezTo>
                  <a:pt x="4644160" y="1181795"/>
                  <a:pt x="4639486" y="1156866"/>
                  <a:pt x="4623905" y="1156866"/>
                </a:cubicBezTo>
                <a:cubicBezTo>
                  <a:pt x="4611440" y="1156866"/>
                  <a:pt x="4597417" y="1174004"/>
                  <a:pt x="4586511" y="1156866"/>
                </a:cubicBezTo>
                <a:cubicBezTo>
                  <a:pt x="4578720" y="1144401"/>
                  <a:pt x="4567814" y="1131936"/>
                  <a:pt x="4560023" y="1121029"/>
                </a:cubicBezTo>
                <a:cubicBezTo>
                  <a:pt x="4553791" y="1111681"/>
                  <a:pt x="4567814" y="1089868"/>
                  <a:pt x="4561581" y="1077403"/>
                </a:cubicBezTo>
                <a:cubicBezTo>
                  <a:pt x="4553791" y="1063380"/>
                  <a:pt x="4531978" y="1077403"/>
                  <a:pt x="4519513" y="1072729"/>
                </a:cubicBezTo>
                <a:cubicBezTo>
                  <a:pt x="4508606" y="1069613"/>
                  <a:pt x="4497700" y="1064938"/>
                  <a:pt x="4493026" y="1077403"/>
                </a:cubicBezTo>
                <a:cubicBezTo>
                  <a:pt x="4488351" y="1086752"/>
                  <a:pt x="4472770" y="1094542"/>
                  <a:pt x="4466538" y="1078961"/>
                </a:cubicBezTo>
                <a:cubicBezTo>
                  <a:pt x="4461864" y="1064938"/>
                  <a:pt x="4454073" y="1050915"/>
                  <a:pt x="4444725" y="1040009"/>
                </a:cubicBezTo>
                <a:cubicBezTo>
                  <a:pt x="4436934" y="1030660"/>
                  <a:pt x="4427586" y="1013521"/>
                  <a:pt x="4412005" y="1024428"/>
                </a:cubicBezTo>
                <a:cubicBezTo>
                  <a:pt x="4393308" y="1035335"/>
                  <a:pt x="4405773" y="999499"/>
                  <a:pt x="4391750" y="990150"/>
                </a:cubicBezTo>
                <a:cubicBezTo>
                  <a:pt x="4380843" y="982360"/>
                  <a:pt x="4390192" y="949640"/>
                  <a:pt x="4404214" y="960546"/>
                </a:cubicBezTo>
                <a:cubicBezTo>
                  <a:pt x="4412005" y="966779"/>
                  <a:pt x="4421353" y="996382"/>
                  <a:pt x="4430702" y="980801"/>
                </a:cubicBezTo>
                <a:cubicBezTo>
                  <a:pt x="4440050" y="965221"/>
                  <a:pt x="4405773" y="949640"/>
                  <a:pt x="4418237" y="938733"/>
                </a:cubicBezTo>
                <a:cubicBezTo>
                  <a:pt x="4424469" y="932501"/>
                  <a:pt x="4446283" y="941849"/>
                  <a:pt x="4444725" y="924710"/>
                </a:cubicBezTo>
                <a:cubicBezTo>
                  <a:pt x="4443167" y="902897"/>
                  <a:pt x="4472770" y="913804"/>
                  <a:pt x="4485235" y="912246"/>
                </a:cubicBezTo>
                <a:cubicBezTo>
                  <a:pt x="4494583" y="910688"/>
                  <a:pt x="4508606" y="893549"/>
                  <a:pt x="4505490" y="885758"/>
                </a:cubicBezTo>
                <a:cubicBezTo>
                  <a:pt x="4499258" y="868619"/>
                  <a:pt x="4516397" y="865503"/>
                  <a:pt x="4524187" y="879526"/>
                </a:cubicBezTo>
                <a:cubicBezTo>
                  <a:pt x="4530420" y="891991"/>
                  <a:pt x="4558465" y="884200"/>
                  <a:pt x="4561581" y="867061"/>
                </a:cubicBezTo>
                <a:cubicBezTo>
                  <a:pt x="4564697" y="853038"/>
                  <a:pt x="4586511" y="849922"/>
                  <a:pt x="4594301" y="839016"/>
                </a:cubicBezTo>
                <a:cubicBezTo>
                  <a:pt x="4602092" y="828109"/>
                  <a:pt x="4581836" y="807854"/>
                  <a:pt x="4603649" y="801621"/>
                </a:cubicBezTo>
                <a:cubicBezTo>
                  <a:pt x="4623905" y="795389"/>
                  <a:pt x="4592743" y="772018"/>
                  <a:pt x="4602092" y="765785"/>
                </a:cubicBezTo>
                <a:cubicBezTo>
                  <a:pt x="4611440" y="757995"/>
                  <a:pt x="4628579" y="756437"/>
                  <a:pt x="4639486" y="750205"/>
                </a:cubicBezTo>
                <a:cubicBezTo>
                  <a:pt x="4651950" y="743972"/>
                  <a:pt x="4633253" y="728391"/>
                  <a:pt x="4628579" y="720601"/>
                </a:cubicBezTo>
                <a:cubicBezTo>
                  <a:pt x="4620788" y="706578"/>
                  <a:pt x="4609882" y="695671"/>
                  <a:pt x="4594301" y="689439"/>
                </a:cubicBezTo>
                <a:cubicBezTo>
                  <a:pt x="4578720" y="683207"/>
                  <a:pt x="4570930" y="667626"/>
                  <a:pt x="4563140" y="653603"/>
                </a:cubicBezTo>
                <a:cubicBezTo>
                  <a:pt x="4558465" y="642696"/>
                  <a:pt x="4541326" y="642696"/>
                  <a:pt x="4535094" y="627116"/>
                </a:cubicBezTo>
                <a:cubicBezTo>
                  <a:pt x="4528861" y="609977"/>
                  <a:pt x="4503932" y="619325"/>
                  <a:pt x="4488351" y="623999"/>
                </a:cubicBezTo>
                <a:cubicBezTo>
                  <a:pt x="4472770" y="628674"/>
                  <a:pt x="4455631" y="619325"/>
                  <a:pt x="4441608" y="613093"/>
                </a:cubicBezTo>
                <a:cubicBezTo>
                  <a:pt x="4424469" y="605302"/>
                  <a:pt x="4410447" y="616209"/>
                  <a:pt x="4404214" y="631790"/>
                </a:cubicBezTo>
                <a:cubicBezTo>
                  <a:pt x="4399540" y="645813"/>
                  <a:pt x="4401098" y="664510"/>
                  <a:pt x="4383959" y="670742"/>
                </a:cubicBezTo>
                <a:cubicBezTo>
                  <a:pt x="4366820" y="676974"/>
                  <a:pt x="4360588" y="670742"/>
                  <a:pt x="4355914" y="658277"/>
                </a:cubicBezTo>
                <a:cubicBezTo>
                  <a:pt x="4349681" y="641138"/>
                  <a:pt x="4330984" y="639580"/>
                  <a:pt x="4315403" y="633348"/>
                </a:cubicBezTo>
                <a:cubicBezTo>
                  <a:pt x="4299822" y="627116"/>
                  <a:pt x="4281125" y="625557"/>
                  <a:pt x="4267103" y="634906"/>
                </a:cubicBezTo>
                <a:cubicBezTo>
                  <a:pt x="4253080" y="642696"/>
                  <a:pt x="4245289" y="656719"/>
                  <a:pt x="4235941" y="669184"/>
                </a:cubicBezTo>
                <a:cubicBezTo>
                  <a:pt x="4228151" y="681649"/>
                  <a:pt x="4240615" y="706578"/>
                  <a:pt x="4218802" y="706578"/>
                </a:cubicBezTo>
                <a:cubicBezTo>
                  <a:pt x="4204779" y="705020"/>
                  <a:pt x="4204779" y="736182"/>
                  <a:pt x="4187640" y="723717"/>
                </a:cubicBezTo>
                <a:cubicBezTo>
                  <a:pt x="4178291" y="717485"/>
                  <a:pt x="4147130" y="708136"/>
                  <a:pt x="4159594" y="698788"/>
                </a:cubicBezTo>
                <a:cubicBezTo>
                  <a:pt x="4167385" y="690997"/>
                  <a:pt x="4187640" y="689439"/>
                  <a:pt x="4192314" y="678532"/>
                </a:cubicBezTo>
                <a:cubicBezTo>
                  <a:pt x="4193872" y="672300"/>
                  <a:pt x="4181408" y="670742"/>
                  <a:pt x="4182966" y="659835"/>
                </a:cubicBezTo>
                <a:cubicBezTo>
                  <a:pt x="4186082" y="642696"/>
                  <a:pt x="4172059" y="625557"/>
                  <a:pt x="4167385" y="608418"/>
                </a:cubicBezTo>
                <a:cubicBezTo>
                  <a:pt x="4162711" y="594396"/>
                  <a:pt x="4154920" y="588163"/>
                  <a:pt x="4139339" y="583489"/>
                </a:cubicBezTo>
                <a:cubicBezTo>
                  <a:pt x="4122200" y="578815"/>
                  <a:pt x="4108177" y="586605"/>
                  <a:pt x="4094155" y="594396"/>
                </a:cubicBezTo>
                <a:cubicBezTo>
                  <a:pt x="4081690" y="600628"/>
                  <a:pt x="4067667" y="602186"/>
                  <a:pt x="4055203" y="613093"/>
                </a:cubicBezTo>
                <a:cubicBezTo>
                  <a:pt x="4045854" y="620883"/>
                  <a:pt x="4016250" y="616209"/>
                  <a:pt x="4024041" y="597512"/>
                </a:cubicBezTo>
                <a:cubicBezTo>
                  <a:pt x="4028715" y="581931"/>
                  <a:pt x="4016250" y="567908"/>
                  <a:pt x="4008460" y="555444"/>
                </a:cubicBezTo>
                <a:cubicBezTo>
                  <a:pt x="3999111" y="539863"/>
                  <a:pt x="3992879" y="524282"/>
                  <a:pt x="3991321" y="507143"/>
                </a:cubicBezTo>
                <a:cubicBezTo>
                  <a:pt x="3989763" y="493120"/>
                  <a:pt x="3974182" y="471307"/>
                  <a:pt x="3957043" y="483771"/>
                </a:cubicBezTo>
                <a:cubicBezTo>
                  <a:pt x="3947695" y="490004"/>
                  <a:pt x="3947695" y="505585"/>
                  <a:pt x="3932114" y="502469"/>
                </a:cubicBezTo>
                <a:cubicBezTo>
                  <a:pt x="3913416" y="497794"/>
                  <a:pt x="3902510" y="514933"/>
                  <a:pt x="3882255" y="511817"/>
                </a:cubicBezTo>
                <a:cubicBezTo>
                  <a:pt x="3866674" y="508701"/>
                  <a:pt x="3844861" y="516491"/>
                  <a:pt x="3837070" y="497794"/>
                </a:cubicBezTo>
                <a:cubicBezTo>
                  <a:pt x="3830838" y="480655"/>
                  <a:pt x="3810583" y="480655"/>
                  <a:pt x="3795002" y="477539"/>
                </a:cubicBezTo>
                <a:cubicBezTo>
                  <a:pt x="3776305" y="474423"/>
                  <a:pt x="3762282" y="458842"/>
                  <a:pt x="3746701" y="451052"/>
                </a:cubicBezTo>
                <a:cubicBezTo>
                  <a:pt x="3734236" y="444819"/>
                  <a:pt x="3715539" y="454168"/>
                  <a:pt x="3704633" y="449493"/>
                </a:cubicBezTo>
                <a:cubicBezTo>
                  <a:pt x="3689052" y="443261"/>
                  <a:pt x="3668796" y="457284"/>
                  <a:pt x="3659448" y="444819"/>
                </a:cubicBezTo>
                <a:cubicBezTo>
                  <a:pt x="3648541" y="430796"/>
                  <a:pt x="3631402" y="433913"/>
                  <a:pt x="3617380" y="421448"/>
                </a:cubicBezTo>
                <a:cubicBezTo>
                  <a:pt x="3606473" y="412099"/>
                  <a:pt x="3590892" y="402751"/>
                  <a:pt x="3575311" y="399635"/>
                </a:cubicBezTo>
                <a:cubicBezTo>
                  <a:pt x="3555056" y="394960"/>
                  <a:pt x="3551940" y="421448"/>
                  <a:pt x="3544149" y="433913"/>
                </a:cubicBezTo>
                <a:cubicBezTo>
                  <a:pt x="3536359" y="446377"/>
                  <a:pt x="3509872" y="458842"/>
                  <a:pt x="3508314" y="438587"/>
                </a:cubicBezTo>
                <a:cubicBezTo>
                  <a:pt x="3508314" y="426122"/>
                  <a:pt x="3494291" y="415216"/>
                  <a:pt x="3500523" y="408983"/>
                </a:cubicBezTo>
                <a:cubicBezTo>
                  <a:pt x="3509872" y="399635"/>
                  <a:pt x="3509872" y="388728"/>
                  <a:pt x="3509872" y="379380"/>
                </a:cubicBezTo>
                <a:cubicBezTo>
                  <a:pt x="3509872" y="370031"/>
                  <a:pt x="3505197" y="354450"/>
                  <a:pt x="3492733" y="343544"/>
                </a:cubicBezTo>
                <a:cubicBezTo>
                  <a:pt x="3480268" y="332637"/>
                  <a:pt x="3469361" y="321730"/>
                  <a:pt x="3453780" y="318614"/>
                </a:cubicBezTo>
                <a:cubicBezTo>
                  <a:pt x="3436641" y="317056"/>
                  <a:pt x="3428851" y="303033"/>
                  <a:pt x="3421061" y="290569"/>
                </a:cubicBezTo>
                <a:cubicBezTo>
                  <a:pt x="3411712" y="276546"/>
                  <a:pt x="3402364" y="262523"/>
                  <a:pt x="3403921" y="245384"/>
                </a:cubicBezTo>
                <a:cubicBezTo>
                  <a:pt x="3405480" y="229803"/>
                  <a:pt x="3386783" y="211106"/>
                  <a:pt x="3396131" y="198641"/>
                </a:cubicBezTo>
                <a:cubicBezTo>
                  <a:pt x="3405480" y="187735"/>
                  <a:pt x="3428851" y="176828"/>
                  <a:pt x="3421061" y="162805"/>
                </a:cubicBezTo>
                <a:cubicBezTo>
                  <a:pt x="3414828" y="153457"/>
                  <a:pt x="3402364" y="150341"/>
                  <a:pt x="3405480" y="136318"/>
                </a:cubicBezTo>
                <a:cubicBezTo>
                  <a:pt x="3410154" y="116063"/>
                  <a:pt x="3375876" y="130085"/>
                  <a:pt x="3371202" y="116063"/>
                </a:cubicBezTo>
                <a:cubicBezTo>
                  <a:pt x="3368086" y="106714"/>
                  <a:pt x="3375876" y="88017"/>
                  <a:pt x="3357179" y="95808"/>
                </a:cubicBezTo>
                <a:cubicBezTo>
                  <a:pt x="3344714" y="100482"/>
                  <a:pt x="3335366" y="108272"/>
                  <a:pt x="3326017" y="119179"/>
                </a:cubicBezTo>
                <a:cubicBezTo>
                  <a:pt x="3315111" y="133202"/>
                  <a:pt x="3296413" y="105156"/>
                  <a:pt x="3301088" y="89575"/>
                </a:cubicBezTo>
                <a:cubicBezTo>
                  <a:pt x="3305762" y="73994"/>
                  <a:pt x="3297972" y="59972"/>
                  <a:pt x="3279274" y="69320"/>
                </a:cubicBezTo>
                <a:cubicBezTo>
                  <a:pt x="3263694" y="77110"/>
                  <a:pt x="3265252" y="100482"/>
                  <a:pt x="3251229" y="102040"/>
                </a:cubicBezTo>
                <a:cubicBezTo>
                  <a:pt x="3240322" y="103598"/>
                  <a:pt x="3220067" y="116063"/>
                  <a:pt x="3218509" y="94249"/>
                </a:cubicBezTo>
                <a:cubicBezTo>
                  <a:pt x="3218509" y="86459"/>
                  <a:pt x="3234090" y="78669"/>
                  <a:pt x="3220067" y="73994"/>
                </a:cubicBezTo>
                <a:cubicBezTo>
                  <a:pt x="3202928" y="67762"/>
                  <a:pt x="3184231" y="69320"/>
                  <a:pt x="3167092" y="70878"/>
                </a:cubicBezTo>
                <a:cubicBezTo>
                  <a:pt x="3151511" y="72436"/>
                  <a:pt x="3143721" y="42833"/>
                  <a:pt x="3134372" y="56855"/>
                </a:cubicBezTo>
                <a:cubicBezTo>
                  <a:pt x="3125024" y="70878"/>
                  <a:pt x="3112559" y="73994"/>
                  <a:pt x="3100094" y="81785"/>
                </a:cubicBezTo>
                <a:cubicBezTo>
                  <a:pt x="3087630" y="88017"/>
                  <a:pt x="3079839" y="105156"/>
                  <a:pt x="3092304" y="119179"/>
                </a:cubicBezTo>
                <a:cubicBezTo>
                  <a:pt x="3101652" y="128527"/>
                  <a:pt x="3109443" y="120737"/>
                  <a:pt x="3117233" y="117621"/>
                </a:cubicBezTo>
                <a:cubicBezTo>
                  <a:pt x="3126582" y="114505"/>
                  <a:pt x="3131256" y="136318"/>
                  <a:pt x="3135931" y="145666"/>
                </a:cubicBezTo>
                <a:cubicBezTo>
                  <a:pt x="3139047" y="153457"/>
                  <a:pt x="3118792" y="153457"/>
                  <a:pt x="3128140" y="165921"/>
                </a:cubicBezTo>
                <a:cubicBezTo>
                  <a:pt x="3139047" y="181502"/>
                  <a:pt x="3123466" y="197083"/>
                  <a:pt x="3114117" y="207990"/>
                </a:cubicBezTo>
                <a:cubicBezTo>
                  <a:pt x="3101652" y="222013"/>
                  <a:pt x="3114117" y="229803"/>
                  <a:pt x="3118792" y="242268"/>
                </a:cubicBezTo>
                <a:cubicBezTo>
                  <a:pt x="3123466" y="254733"/>
                  <a:pt x="3100094" y="260965"/>
                  <a:pt x="3109443" y="276546"/>
                </a:cubicBezTo>
                <a:cubicBezTo>
                  <a:pt x="3115675" y="285894"/>
                  <a:pt x="3125024" y="310824"/>
                  <a:pt x="3104769" y="307708"/>
                </a:cubicBezTo>
                <a:cubicBezTo>
                  <a:pt x="3086072" y="304591"/>
                  <a:pt x="3072049" y="320172"/>
                  <a:pt x="3053352" y="310824"/>
                </a:cubicBezTo>
                <a:cubicBezTo>
                  <a:pt x="3040887" y="304591"/>
                  <a:pt x="3023748" y="290569"/>
                  <a:pt x="3012842" y="299917"/>
                </a:cubicBezTo>
                <a:cubicBezTo>
                  <a:pt x="3000377" y="310824"/>
                  <a:pt x="2986354" y="292127"/>
                  <a:pt x="2975447" y="292127"/>
                </a:cubicBezTo>
                <a:cubicBezTo>
                  <a:pt x="2964541" y="292127"/>
                  <a:pt x="2952076" y="301475"/>
                  <a:pt x="2939611" y="295243"/>
                </a:cubicBezTo>
                <a:cubicBezTo>
                  <a:pt x="2925589" y="287452"/>
                  <a:pt x="2930263" y="303033"/>
                  <a:pt x="2927147" y="310824"/>
                </a:cubicBezTo>
                <a:cubicBezTo>
                  <a:pt x="2924031" y="324846"/>
                  <a:pt x="2906891" y="335753"/>
                  <a:pt x="2908450" y="352892"/>
                </a:cubicBezTo>
                <a:cubicBezTo>
                  <a:pt x="2910008" y="370031"/>
                  <a:pt x="2891311" y="385612"/>
                  <a:pt x="2875730" y="380938"/>
                </a:cubicBezTo>
                <a:cubicBezTo>
                  <a:pt x="2858591" y="376263"/>
                  <a:pt x="2844568" y="366915"/>
                  <a:pt x="2825871" y="376263"/>
                </a:cubicBezTo>
                <a:cubicBezTo>
                  <a:pt x="2807174" y="387170"/>
                  <a:pt x="2824313" y="343544"/>
                  <a:pt x="2799383" y="348218"/>
                </a:cubicBezTo>
                <a:cubicBezTo>
                  <a:pt x="2785361" y="349776"/>
                  <a:pt x="2774454" y="348218"/>
                  <a:pt x="2763548" y="338869"/>
                </a:cubicBezTo>
                <a:cubicBezTo>
                  <a:pt x="2752641" y="329521"/>
                  <a:pt x="2737060" y="332637"/>
                  <a:pt x="2723037" y="326405"/>
                </a:cubicBezTo>
                <a:cubicBezTo>
                  <a:pt x="2702782" y="317056"/>
                  <a:pt x="2715247" y="299917"/>
                  <a:pt x="2718363" y="287452"/>
                </a:cubicBezTo>
                <a:cubicBezTo>
                  <a:pt x="2721479" y="271871"/>
                  <a:pt x="2732386" y="259407"/>
                  <a:pt x="2744850" y="250058"/>
                </a:cubicBezTo>
                <a:cubicBezTo>
                  <a:pt x="2755757" y="240710"/>
                  <a:pt x="2757315" y="209548"/>
                  <a:pt x="2746409" y="201758"/>
                </a:cubicBezTo>
                <a:cubicBezTo>
                  <a:pt x="2735502" y="193967"/>
                  <a:pt x="2716805" y="211106"/>
                  <a:pt x="2702782" y="215780"/>
                </a:cubicBezTo>
                <a:cubicBezTo>
                  <a:pt x="2690317" y="220455"/>
                  <a:pt x="2662272" y="236035"/>
                  <a:pt x="2654481" y="220455"/>
                </a:cubicBezTo>
                <a:cubicBezTo>
                  <a:pt x="2645133" y="203316"/>
                  <a:pt x="2671620" y="197083"/>
                  <a:pt x="2677853" y="183060"/>
                </a:cubicBezTo>
                <a:cubicBezTo>
                  <a:pt x="2685643" y="167480"/>
                  <a:pt x="2685643" y="151899"/>
                  <a:pt x="2688759" y="134760"/>
                </a:cubicBezTo>
                <a:cubicBezTo>
                  <a:pt x="2691876" y="114505"/>
                  <a:pt x="2668504" y="116063"/>
                  <a:pt x="2662272" y="102040"/>
                </a:cubicBezTo>
                <a:cubicBezTo>
                  <a:pt x="2656039" y="83343"/>
                  <a:pt x="2637342" y="88017"/>
                  <a:pt x="2623320" y="86459"/>
                </a:cubicBezTo>
                <a:cubicBezTo>
                  <a:pt x="2615529" y="86459"/>
                  <a:pt x="2621762" y="61530"/>
                  <a:pt x="2606181" y="61530"/>
                </a:cubicBezTo>
                <a:cubicBezTo>
                  <a:pt x="2590600" y="63088"/>
                  <a:pt x="2578135" y="49065"/>
                  <a:pt x="2592158" y="36600"/>
                </a:cubicBezTo>
                <a:cubicBezTo>
                  <a:pt x="2606181" y="24135"/>
                  <a:pt x="2575019" y="6996"/>
                  <a:pt x="2575019" y="27252"/>
                </a:cubicBezTo>
                <a:cubicBezTo>
                  <a:pt x="2575019" y="36600"/>
                  <a:pt x="2581251" y="64646"/>
                  <a:pt x="2564112" y="52181"/>
                </a:cubicBezTo>
                <a:cubicBezTo>
                  <a:pt x="2553206" y="42833"/>
                  <a:pt x="2534509" y="25694"/>
                  <a:pt x="2523602" y="39716"/>
                </a:cubicBezTo>
                <a:cubicBezTo>
                  <a:pt x="2512695" y="53739"/>
                  <a:pt x="2492440" y="64646"/>
                  <a:pt x="2475301" y="55297"/>
                </a:cubicBezTo>
                <a:cubicBezTo>
                  <a:pt x="2459720" y="47507"/>
                  <a:pt x="2461278" y="27252"/>
                  <a:pt x="2447255" y="17903"/>
                </a:cubicBezTo>
                <a:cubicBezTo>
                  <a:pt x="2431675" y="8555"/>
                  <a:pt x="2420768" y="39716"/>
                  <a:pt x="2409861" y="22577"/>
                </a:cubicBezTo>
                <a:cubicBezTo>
                  <a:pt x="2400513" y="8555"/>
                  <a:pt x="2377142" y="-11701"/>
                  <a:pt x="2367793" y="8555"/>
                </a:cubicBezTo>
                <a:cubicBezTo>
                  <a:pt x="2363119" y="19461"/>
                  <a:pt x="2352212" y="22577"/>
                  <a:pt x="2350654" y="30368"/>
                </a:cubicBezTo>
                <a:cubicBezTo>
                  <a:pt x="2347538" y="39716"/>
                  <a:pt x="2358445" y="63088"/>
                  <a:pt x="2342864" y="72436"/>
                </a:cubicBezTo>
                <a:cubicBezTo>
                  <a:pt x="2330399" y="80227"/>
                  <a:pt x="2325725" y="97366"/>
                  <a:pt x="2325725" y="108272"/>
                </a:cubicBezTo>
                <a:cubicBezTo>
                  <a:pt x="2325725" y="120737"/>
                  <a:pt x="2353770" y="133202"/>
                  <a:pt x="2367793" y="125411"/>
                </a:cubicBezTo>
                <a:cubicBezTo>
                  <a:pt x="2378700" y="120737"/>
                  <a:pt x="2403629" y="105156"/>
                  <a:pt x="2402071" y="125411"/>
                </a:cubicBezTo>
                <a:cubicBezTo>
                  <a:pt x="2402071" y="137876"/>
                  <a:pt x="2366235" y="137876"/>
                  <a:pt x="2378700" y="147224"/>
                </a:cubicBezTo>
                <a:cubicBezTo>
                  <a:pt x="2386490" y="153457"/>
                  <a:pt x="2383374" y="153457"/>
                  <a:pt x="2383374" y="159689"/>
                </a:cubicBezTo>
                <a:cubicBezTo>
                  <a:pt x="2383374" y="169038"/>
                  <a:pt x="2412978" y="172154"/>
                  <a:pt x="2427001" y="178386"/>
                </a:cubicBezTo>
                <a:cubicBezTo>
                  <a:pt x="2439465" y="184619"/>
                  <a:pt x="2450372" y="187735"/>
                  <a:pt x="2465953" y="186177"/>
                </a:cubicBezTo>
                <a:cubicBezTo>
                  <a:pt x="2483092" y="183060"/>
                  <a:pt x="2476859" y="204874"/>
                  <a:pt x="2465953" y="214222"/>
                </a:cubicBezTo>
                <a:cubicBezTo>
                  <a:pt x="2456604" y="222013"/>
                  <a:pt x="2473743" y="256291"/>
                  <a:pt x="2448814" y="254733"/>
                </a:cubicBezTo>
                <a:cubicBezTo>
                  <a:pt x="2437907" y="254733"/>
                  <a:pt x="2430116" y="251616"/>
                  <a:pt x="2420768" y="262523"/>
                </a:cubicBezTo>
                <a:cubicBezTo>
                  <a:pt x="2412978" y="270313"/>
                  <a:pt x="2394281" y="267197"/>
                  <a:pt x="2380258" y="273430"/>
                </a:cubicBezTo>
                <a:cubicBezTo>
                  <a:pt x="2364677" y="279662"/>
                  <a:pt x="2353770" y="268755"/>
                  <a:pt x="2342864" y="262523"/>
                </a:cubicBezTo>
                <a:cubicBezTo>
                  <a:pt x="2325725" y="253174"/>
                  <a:pt x="2316376" y="279662"/>
                  <a:pt x="2303912" y="289010"/>
                </a:cubicBezTo>
                <a:cubicBezTo>
                  <a:pt x="2296121" y="296801"/>
                  <a:pt x="2294563" y="307708"/>
                  <a:pt x="2282098" y="313940"/>
                </a:cubicBezTo>
                <a:cubicBezTo>
                  <a:pt x="2268075" y="320172"/>
                  <a:pt x="2257169" y="331079"/>
                  <a:pt x="2240030" y="331079"/>
                </a:cubicBezTo>
                <a:cubicBezTo>
                  <a:pt x="2226007" y="331079"/>
                  <a:pt x="2210426" y="340427"/>
                  <a:pt x="2199520" y="348218"/>
                </a:cubicBezTo>
                <a:cubicBezTo>
                  <a:pt x="2187055" y="357566"/>
                  <a:pt x="2171474" y="368473"/>
                  <a:pt x="2155893" y="368473"/>
                </a:cubicBezTo>
                <a:cubicBezTo>
                  <a:pt x="2137196" y="368473"/>
                  <a:pt x="2132522" y="385612"/>
                  <a:pt x="2116941" y="390286"/>
                </a:cubicBezTo>
                <a:cubicBezTo>
                  <a:pt x="2104476" y="394960"/>
                  <a:pt x="2087337" y="398077"/>
                  <a:pt x="2077989" y="399635"/>
                </a:cubicBezTo>
                <a:cubicBezTo>
                  <a:pt x="2070198" y="399635"/>
                  <a:pt x="2054618" y="382496"/>
                  <a:pt x="2042153" y="380938"/>
                </a:cubicBezTo>
                <a:cubicBezTo>
                  <a:pt x="2026572" y="379380"/>
                  <a:pt x="2004759" y="385612"/>
                  <a:pt x="2001642" y="399635"/>
                </a:cubicBezTo>
                <a:cubicBezTo>
                  <a:pt x="1996968" y="416774"/>
                  <a:pt x="1982945" y="430796"/>
                  <a:pt x="1965806" y="421448"/>
                </a:cubicBezTo>
                <a:cubicBezTo>
                  <a:pt x="1956458" y="416774"/>
                  <a:pt x="1934645" y="416774"/>
                  <a:pt x="1943993" y="432355"/>
                </a:cubicBezTo>
                <a:cubicBezTo>
                  <a:pt x="1951784" y="444819"/>
                  <a:pt x="1919064" y="447935"/>
                  <a:pt x="1933086" y="461958"/>
                </a:cubicBezTo>
                <a:cubicBezTo>
                  <a:pt x="1943993" y="472865"/>
                  <a:pt x="1950225" y="494678"/>
                  <a:pt x="1931528" y="500910"/>
                </a:cubicBezTo>
                <a:cubicBezTo>
                  <a:pt x="1922180" y="504027"/>
                  <a:pt x="1901925" y="483771"/>
                  <a:pt x="1905041" y="500910"/>
                </a:cubicBezTo>
                <a:cubicBezTo>
                  <a:pt x="1908157" y="519607"/>
                  <a:pt x="1889460" y="521166"/>
                  <a:pt x="1873879" y="521166"/>
                </a:cubicBezTo>
                <a:cubicBezTo>
                  <a:pt x="1856740" y="521166"/>
                  <a:pt x="1844276" y="511817"/>
                  <a:pt x="1827137" y="508701"/>
                </a:cubicBezTo>
                <a:cubicBezTo>
                  <a:pt x="1808439" y="504027"/>
                  <a:pt x="1789743" y="518049"/>
                  <a:pt x="1774162" y="514933"/>
                </a:cubicBezTo>
                <a:cubicBezTo>
                  <a:pt x="1763255" y="511817"/>
                  <a:pt x="1752348" y="504027"/>
                  <a:pt x="1749232" y="519607"/>
                </a:cubicBezTo>
                <a:cubicBezTo>
                  <a:pt x="1747674" y="536746"/>
                  <a:pt x="1716512" y="535188"/>
                  <a:pt x="1710280" y="524282"/>
                </a:cubicBezTo>
                <a:cubicBezTo>
                  <a:pt x="1700931" y="511817"/>
                  <a:pt x="1686909" y="510259"/>
                  <a:pt x="1672886" y="510259"/>
                </a:cubicBezTo>
                <a:cubicBezTo>
                  <a:pt x="1660421" y="510259"/>
                  <a:pt x="1660421" y="527398"/>
                  <a:pt x="1652631" y="533630"/>
                </a:cubicBezTo>
                <a:cubicBezTo>
                  <a:pt x="1643282" y="541421"/>
                  <a:pt x="1616795" y="544537"/>
                  <a:pt x="1602772" y="536746"/>
                </a:cubicBezTo>
                <a:cubicBezTo>
                  <a:pt x="1584075" y="525840"/>
                  <a:pt x="1573168" y="546095"/>
                  <a:pt x="1557587" y="547653"/>
                </a:cubicBezTo>
                <a:cubicBezTo>
                  <a:pt x="1543564" y="547653"/>
                  <a:pt x="1548239" y="557002"/>
                  <a:pt x="1554471" y="566350"/>
                </a:cubicBezTo>
                <a:cubicBezTo>
                  <a:pt x="1560703" y="575699"/>
                  <a:pt x="1577842" y="599070"/>
                  <a:pt x="1559145" y="608418"/>
                </a:cubicBezTo>
                <a:cubicBezTo>
                  <a:pt x="1548239" y="614651"/>
                  <a:pt x="1521751" y="630232"/>
                  <a:pt x="1535774" y="641138"/>
                </a:cubicBezTo>
                <a:cubicBezTo>
                  <a:pt x="1546681" y="648929"/>
                  <a:pt x="1538890" y="659835"/>
                  <a:pt x="1526425" y="662952"/>
                </a:cubicBezTo>
                <a:cubicBezTo>
                  <a:pt x="1512403" y="664510"/>
                  <a:pt x="1509287" y="684765"/>
                  <a:pt x="1495264" y="692555"/>
                </a:cubicBezTo>
                <a:cubicBezTo>
                  <a:pt x="1485915" y="697230"/>
                  <a:pt x="1482799" y="723717"/>
                  <a:pt x="1467218" y="709694"/>
                </a:cubicBezTo>
                <a:cubicBezTo>
                  <a:pt x="1456311" y="700346"/>
                  <a:pt x="1442289" y="697230"/>
                  <a:pt x="1431382" y="690997"/>
                </a:cubicBezTo>
                <a:cubicBezTo>
                  <a:pt x="1417359" y="683207"/>
                  <a:pt x="1414243" y="669184"/>
                  <a:pt x="1408011" y="656719"/>
                </a:cubicBezTo>
                <a:cubicBezTo>
                  <a:pt x="1403336" y="647371"/>
                  <a:pt x="1381523" y="633348"/>
                  <a:pt x="1379965" y="641138"/>
                </a:cubicBezTo>
                <a:cubicBezTo>
                  <a:pt x="1375291" y="655161"/>
                  <a:pt x="1390872" y="669184"/>
                  <a:pt x="1378407" y="683207"/>
                </a:cubicBezTo>
                <a:cubicBezTo>
                  <a:pt x="1369059" y="692555"/>
                  <a:pt x="1353478" y="700346"/>
                  <a:pt x="1342571" y="705020"/>
                </a:cubicBezTo>
                <a:cubicBezTo>
                  <a:pt x="1331664" y="709694"/>
                  <a:pt x="1326990" y="717485"/>
                  <a:pt x="1330107" y="728391"/>
                </a:cubicBezTo>
                <a:cubicBezTo>
                  <a:pt x="1331664" y="737740"/>
                  <a:pt x="1333222" y="748646"/>
                  <a:pt x="1317642" y="748646"/>
                </a:cubicBezTo>
                <a:cubicBezTo>
                  <a:pt x="1303619" y="748646"/>
                  <a:pt x="1288038" y="754879"/>
                  <a:pt x="1284922" y="736182"/>
                </a:cubicBezTo>
                <a:cubicBezTo>
                  <a:pt x="1283364" y="722159"/>
                  <a:pt x="1259993" y="717485"/>
                  <a:pt x="1255318" y="722159"/>
                </a:cubicBezTo>
                <a:cubicBezTo>
                  <a:pt x="1249086" y="728391"/>
                  <a:pt x="1236621" y="740856"/>
                  <a:pt x="1236621" y="757995"/>
                </a:cubicBezTo>
                <a:cubicBezTo>
                  <a:pt x="1236621" y="767343"/>
                  <a:pt x="1217924" y="770460"/>
                  <a:pt x="1219482" y="784482"/>
                </a:cubicBezTo>
                <a:cubicBezTo>
                  <a:pt x="1221040" y="801621"/>
                  <a:pt x="1211692" y="817202"/>
                  <a:pt x="1205460" y="832783"/>
                </a:cubicBezTo>
                <a:cubicBezTo>
                  <a:pt x="1200785" y="842132"/>
                  <a:pt x="1192995" y="843690"/>
                  <a:pt x="1191436" y="856155"/>
                </a:cubicBezTo>
                <a:cubicBezTo>
                  <a:pt x="1188320" y="873293"/>
                  <a:pt x="1161833" y="857713"/>
                  <a:pt x="1150926" y="854596"/>
                </a:cubicBezTo>
                <a:cubicBezTo>
                  <a:pt x="1141578" y="853038"/>
                  <a:pt x="1135346" y="853038"/>
                  <a:pt x="1127555" y="843690"/>
                </a:cubicBezTo>
                <a:cubicBezTo>
                  <a:pt x="1118207" y="829667"/>
                  <a:pt x="1102626" y="857713"/>
                  <a:pt x="1093277" y="865503"/>
                </a:cubicBezTo>
                <a:cubicBezTo>
                  <a:pt x="1085487" y="871735"/>
                  <a:pt x="1068347" y="867061"/>
                  <a:pt x="1055883" y="868619"/>
                </a:cubicBezTo>
                <a:cubicBezTo>
                  <a:pt x="1038744" y="870177"/>
                  <a:pt x="1030953" y="842132"/>
                  <a:pt x="1016931" y="856155"/>
                </a:cubicBezTo>
                <a:cubicBezTo>
                  <a:pt x="1004466" y="867061"/>
                  <a:pt x="1015373" y="887316"/>
                  <a:pt x="1009140" y="896665"/>
                </a:cubicBezTo>
                <a:cubicBezTo>
                  <a:pt x="1001350" y="910688"/>
                  <a:pt x="1004466" y="926268"/>
                  <a:pt x="1004466" y="940291"/>
                </a:cubicBezTo>
                <a:cubicBezTo>
                  <a:pt x="1004466" y="960546"/>
                  <a:pt x="977979" y="957430"/>
                  <a:pt x="971746" y="971453"/>
                </a:cubicBezTo>
                <a:cubicBezTo>
                  <a:pt x="967072" y="983918"/>
                  <a:pt x="960839" y="999499"/>
                  <a:pt x="945259" y="999499"/>
                </a:cubicBezTo>
                <a:cubicBezTo>
                  <a:pt x="929678" y="999499"/>
                  <a:pt x="932794" y="1002615"/>
                  <a:pt x="918771" y="999499"/>
                </a:cubicBezTo>
                <a:cubicBezTo>
                  <a:pt x="904748" y="996382"/>
                  <a:pt x="892284" y="990150"/>
                  <a:pt x="879819" y="980801"/>
                </a:cubicBezTo>
                <a:cubicBezTo>
                  <a:pt x="865796" y="971453"/>
                  <a:pt x="850215" y="966779"/>
                  <a:pt x="836192" y="957430"/>
                </a:cubicBezTo>
                <a:cubicBezTo>
                  <a:pt x="820612" y="949640"/>
                  <a:pt x="808147" y="929385"/>
                  <a:pt x="791008" y="930943"/>
                </a:cubicBezTo>
                <a:cubicBezTo>
                  <a:pt x="776985" y="930943"/>
                  <a:pt x="778543" y="955872"/>
                  <a:pt x="775427" y="965221"/>
                </a:cubicBezTo>
                <a:cubicBezTo>
                  <a:pt x="772311" y="971453"/>
                  <a:pt x="767637" y="938733"/>
                  <a:pt x="752056" y="940291"/>
                </a:cubicBezTo>
                <a:cubicBezTo>
                  <a:pt x="736475" y="943407"/>
                  <a:pt x="720894" y="952756"/>
                  <a:pt x="705313" y="958988"/>
                </a:cubicBezTo>
                <a:cubicBezTo>
                  <a:pt x="691290" y="965221"/>
                  <a:pt x="689732" y="982360"/>
                  <a:pt x="674151" y="987034"/>
                </a:cubicBezTo>
                <a:cubicBezTo>
                  <a:pt x="660128" y="991708"/>
                  <a:pt x="666361" y="1021312"/>
                  <a:pt x="655454" y="1015079"/>
                </a:cubicBezTo>
                <a:cubicBezTo>
                  <a:pt x="644548" y="1008847"/>
                  <a:pt x="633641" y="982360"/>
                  <a:pt x="622734" y="987034"/>
                </a:cubicBezTo>
                <a:cubicBezTo>
                  <a:pt x="608711" y="993266"/>
                  <a:pt x="593131" y="996382"/>
                  <a:pt x="579108" y="985476"/>
                </a:cubicBezTo>
                <a:cubicBezTo>
                  <a:pt x="566643" y="974569"/>
                  <a:pt x="558853" y="1007289"/>
                  <a:pt x="540156" y="999499"/>
                </a:cubicBezTo>
                <a:cubicBezTo>
                  <a:pt x="524575" y="993266"/>
                  <a:pt x="516784" y="1008847"/>
                  <a:pt x="501203" y="1008847"/>
                </a:cubicBezTo>
                <a:cubicBezTo>
                  <a:pt x="485623" y="1008847"/>
                  <a:pt x="462251" y="1002615"/>
                  <a:pt x="451345" y="1018196"/>
                </a:cubicBezTo>
                <a:cubicBezTo>
                  <a:pt x="441996" y="1032218"/>
                  <a:pt x="424857" y="1041567"/>
                  <a:pt x="423299" y="1060264"/>
                </a:cubicBezTo>
                <a:cubicBezTo>
                  <a:pt x="423299" y="1071171"/>
                  <a:pt x="435764" y="1100774"/>
                  <a:pt x="413950" y="1094542"/>
                </a:cubicBezTo>
                <a:cubicBezTo>
                  <a:pt x="398370" y="1089868"/>
                  <a:pt x="374998" y="1083635"/>
                  <a:pt x="371882" y="1103890"/>
                </a:cubicBezTo>
                <a:cubicBezTo>
                  <a:pt x="368766" y="1119471"/>
                  <a:pt x="356301" y="1130378"/>
                  <a:pt x="339162" y="1125704"/>
                </a:cubicBezTo>
                <a:cubicBezTo>
                  <a:pt x="318907" y="1121029"/>
                  <a:pt x="323582" y="1147517"/>
                  <a:pt x="326698" y="1159982"/>
                </a:cubicBezTo>
                <a:cubicBezTo>
                  <a:pt x="331372" y="1178679"/>
                  <a:pt x="301768" y="1177121"/>
                  <a:pt x="290862" y="1186469"/>
                </a:cubicBezTo>
                <a:cubicBezTo>
                  <a:pt x="279955" y="1195818"/>
                  <a:pt x="270606" y="1212957"/>
                  <a:pt x="269048" y="1225421"/>
                </a:cubicBezTo>
                <a:cubicBezTo>
                  <a:pt x="269048" y="1236328"/>
                  <a:pt x="284629" y="1264374"/>
                  <a:pt x="262816" y="1253467"/>
                </a:cubicBezTo>
                <a:cubicBezTo>
                  <a:pt x="245677" y="1245676"/>
                  <a:pt x="245677" y="1273722"/>
                  <a:pt x="248793" y="1284629"/>
                </a:cubicBezTo>
                <a:cubicBezTo>
                  <a:pt x="251909" y="1293977"/>
                  <a:pt x="228538" y="1304884"/>
                  <a:pt x="244119" y="1314232"/>
                </a:cubicBezTo>
                <a:cubicBezTo>
                  <a:pt x="259700" y="1323581"/>
                  <a:pt x="248793" y="1343836"/>
                  <a:pt x="233212" y="1350068"/>
                </a:cubicBezTo>
                <a:cubicBezTo>
                  <a:pt x="223864" y="1354743"/>
                  <a:pt x="200492" y="1364091"/>
                  <a:pt x="200492" y="1350068"/>
                </a:cubicBezTo>
                <a:cubicBezTo>
                  <a:pt x="200492" y="1334488"/>
                  <a:pt x="181795" y="1325139"/>
                  <a:pt x="186470" y="1317349"/>
                </a:cubicBezTo>
                <a:cubicBezTo>
                  <a:pt x="189586" y="1312674"/>
                  <a:pt x="208283" y="1312674"/>
                  <a:pt x="197376" y="1304884"/>
                </a:cubicBezTo>
                <a:cubicBezTo>
                  <a:pt x="181795" y="1293977"/>
                  <a:pt x="211399" y="1278396"/>
                  <a:pt x="191144" y="1267490"/>
                </a:cubicBezTo>
                <a:cubicBezTo>
                  <a:pt x="177121" y="1259699"/>
                  <a:pt x="155308" y="1253467"/>
                  <a:pt x="152192" y="1237886"/>
                </a:cubicBezTo>
                <a:cubicBezTo>
                  <a:pt x="147518" y="1219189"/>
                  <a:pt x="181795" y="1245676"/>
                  <a:pt x="177121" y="1223863"/>
                </a:cubicBezTo>
                <a:cubicBezTo>
                  <a:pt x="172447" y="1206724"/>
                  <a:pt x="153750" y="1198934"/>
                  <a:pt x="136611" y="1200492"/>
                </a:cubicBezTo>
                <a:cubicBezTo>
                  <a:pt x="119472" y="1200492"/>
                  <a:pt x="105449" y="1194260"/>
                  <a:pt x="110123" y="1175563"/>
                </a:cubicBezTo>
                <a:cubicBezTo>
                  <a:pt x="114798" y="1159982"/>
                  <a:pt x="108565" y="1141285"/>
                  <a:pt x="97659" y="1127262"/>
                </a:cubicBezTo>
                <a:cubicBezTo>
                  <a:pt x="86752" y="1114797"/>
                  <a:pt x="64939" y="1116355"/>
                  <a:pt x="50916" y="1121029"/>
                </a:cubicBezTo>
                <a:cubicBezTo>
                  <a:pt x="35335" y="1127262"/>
                  <a:pt x="21312" y="1114797"/>
                  <a:pt x="8848" y="1117913"/>
                </a:cubicBezTo>
                <a:cubicBezTo>
                  <a:pt x="-5175" y="1121029"/>
                  <a:pt x="19754" y="1130378"/>
                  <a:pt x="27545" y="1135052"/>
                </a:cubicBezTo>
                <a:cubicBezTo>
                  <a:pt x="40009" y="1144401"/>
                  <a:pt x="16638" y="1156866"/>
                  <a:pt x="30661" y="1167772"/>
                </a:cubicBezTo>
                <a:cubicBezTo>
                  <a:pt x="40009" y="1175563"/>
                  <a:pt x="52474" y="1189585"/>
                  <a:pt x="33777" y="1197376"/>
                </a:cubicBezTo>
                <a:cubicBezTo>
                  <a:pt x="22870" y="1200492"/>
                  <a:pt x="4173" y="1205166"/>
                  <a:pt x="4173" y="1219189"/>
                </a:cubicBezTo>
                <a:cubicBezTo>
                  <a:pt x="-3617" y="1239444"/>
                  <a:pt x="-501" y="1226979"/>
                  <a:pt x="13522" y="1244118"/>
                </a:cubicBezTo>
                <a:cubicBezTo>
                  <a:pt x="21312" y="1250351"/>
                  <a:pt x="38451" y="1264374"/>
                  <a:pt x="50916" y="1265932"/>
                </a:cubicBezTo>
                <a:cubicBezTo>
                  <a:pt x="68055" y="1267490"/>
                  <a:pt x="68055" y="1286187"/>
                  <a:pt x="77404" y="1297093"/>
                </a:cubicBezTo>
                <a:cubicBezTo>
                  <a:pt x="86752" y="1308000"/>
                  <a:pt x="94542" y="1322023"/>
                  <a:pt x="105449" y="1332930"/>
                </a:cubicBezTo>
                <a:cubicBezTo>
                  <a:pt x="113240" y="1340720"/>
                  <a:pt x="114798" y="1354743"/>
                  <a:pt x="117914" y="1365649"/>
                </a:cubicBezTo>
                <a:cubicBezTo>
                  <a:pt x="121030" y="1376556"/>
                  <a:pt x="103891" y="1382788"/>
                  <a:pt x="97659" y="1393695"/>
                </a:cubicBezTo>
                <a:cubicBezTo>
                  <a:pt x="89868" y="1409276"/>
                  <a:pt x="94542" y="1424857"/>
                  <a:pt x="92984" y="1440437"/>
                </a:cubicBezTo>
                <a:cubicBezTo>
                  <a:pt x="92984" y="1454460"/>
                  <a:pt x="103891" y="1468483"/>
                  <a:pt x="122588" y="1471599"/>
                </a:cubicBezTo>
                <a:cubicBezTo>
                  <a:pt x="130378" y="1473157"/>
                  <a:pt x="133495" y="1487180"/>
                  <a:pt x="145959" y="1490296"/>
                </a:cubicBezTo>
                <a:cubicBezTo>
                  <a:pt x="158424" y="1493412"/>
                  <a:pt x="180237" y="1508993"/>
                  <a:pt x="178679" y="1516784"/>
                </a:cubicBezTo>
                <a:cubicBezTo>
                  <a:pt x="177121" y="1521458"/>
                  <a:pt x="152192" y="1540155"/>
                  <a:pt x="167773" y="1547946"/>
                </a:cubicBezTo>
                <a:cubicBezTo>
                  <a:pt x="183354" y="1554178"/>
                  <a:pt x="206725" y="1541713"/>
                  <a:pt x="219189" y="1555736"/>
                </a:cubicBezTo>
                <a:cubicBezTo>
                  <a:pt x="228538" y="1566643"/>
                  <a:pt x="228538" y="1588456"/>
                  <a:pt x="247235" y="1590014"/>
                </a:cubicBezTo>
                <a:cubicBezTo>
                  <a:pt x="265932" y="1593130"/>
                  <a:pt x="269048" y="1611827"/>
                  <a:pt x="284629" y="1621176"/>
                </a:cubicBezTo>
                <a:cubicBezTo>
                  <a:pt x="298652" y="1628966"/>
                  <a:pt x="311117" y="1635198"/>
                  <a:pt x="326698" y="1639873"/>
                </a:cubicBezTo>
                <a:cubicBezTo>
                  <a:pt x="337604" y="1642989"/>
                  <a:pt x="353185" y="1646105"/>
                  <a:pt x="342279" y="1660128"/>
                </a:cubicBezTo>
                <a:cubicBezTo>
                  <a:pt x="332930" y="1671035"/>
                  <a:pt x="354743" y="1672593"/>
                  <a:pt x="362534" y="1664802"/>
                </a:cubicBezTo>
                <a:cubicBezTo>
                  <a:pt x="373440" y="1653896"/>
                  <a:pt x="381231" y="1672593"/>
                  <a:pt x="389021" y="1675709"/>
                </a:cubicBezTo>
                <a:cubicBezTo>
                  <a:pt x="401486" y="1681941"/>
                  <a:pt x="420183" y="1694406"/>
                  <a:pt x="404602" y="1708429"/>
                </a:cubicBezTo>
                <a:cubicBezTo>
                  <a:pt x="393696" y="1719335"/>
                  <a:pt x="368766" y="1734916"/>
                  <a:pt x="392137" y="1748939"/>
                </a:cubicBezTo>
                <a:cubicBezTo>
                  <a:pt x="406160" y="1756729"/>
                  <a:pt x="418625" y="1769194"/>
                  <a:pt x="435764" y="1767636"/>
                </a:cubicBezTo>
                <a:cubicBezTo>
                  <a:pt x="452903" y="1766078"/>
                  <a:pt x="470042" y="1778543"/>
                  <a:pt x="463809" y="1797240"/>
                </a:cubicBezTo>
                <a:cubicBezTo>
                  <a:pt x="459135" y="1811262"/>
                  <a:pt x="452903" y="1826843"/>
                  <a:pt x="438880" y="1836192"/>
                </a:cubicBezTo>
                <a:cubicBezTo>
                  <a:pt x="423299" y="1845540"/>
                  <a:pt x="435764" y="1873586"/>
                  <a:pt x="415509" y="1876702"/>
                </a:cubicBezTo>
                <a:cubicBezTo>
                  <a:pt x="396812" y="1879818"/>
                  <a:pt x="410834" y="1910980"/>
                  <a:pt x="396812" y="1906306"/>
                </a:cubicBezTo>
                <a:cubicBezTo>
                  <a:pt x="381231" y="1900073"/>
                  <a:pt x="382789" y="1923445"/>
                  <a:pt x="381231" y="1932793"/>
                </a:cubicBezTo>
                <a:cubicBezTo>
                  <a:pt x="379673" y="1943700"/>
                  <a:pt x="370324" y="1962397"/>
                  <a:pt x="368766" y="1979536"/>
                </a:cubicBezTo>
                <a:cubicBezTo>
                  <a:pt x="367208" y="1995117"/>
                  <a:pt x="343836" y="1999791"/>
                  <a:pt x="332930" y="2010698"/>
                </a:cubicBezTo>
                <a:cubicBezTo>
                  <a:pt x="322023" y="2020046"/>
                  <a:pt x="295536" y="2021604"/>
                  <a:pt x="297094" y="2034069"/>
                </a:cubicBezTo>
                <a:cubicBezTo>
                  <a:pt x="297094" y="2048092"/>
                  <a:pt x="287745" y="2065231"/>
                  <a:pt x="308001" y="2074579"/>
                </a:cubicBezTo>
                <a:cubicBezTo>
                  <a:pt x="322023" y="2080812"/>
                  <a:pt x="320465" y="2099509"/>
                  <a:pt x="329814" y="2110415"/>
                </a:cubicBezTo>
                <a:cubicBezTo>
                  <a:pt x="337604" y="2121322"/>
                  <a:pt x="346953" y="2127554"/>
                  <a:pt x="360976" y="2130671"/>
                </a:cubicBezTo>
                <a:cubicBezTo>
                  <a:pt x="378115" y="2133787"/>
                  <a:pt x="382789" y="2155600"/>
                  <a:pt x="401486" y="2154042"/>
                </a:cubicBezTo>
                <a:cubicBezTo>
                  <a:pt x="412393" y="2154042"/>
                  <a:pt x="420183" y="2154042"/>
                  <a:pt x="424857" y="2166507"/>
                </a:cubicBezTo>
                <a:cubicBezTo>
                  <a:pt x="431090" y="2182088"/>
                  <a:pt x="423299" y="2194552"/>
                  <a:pt x="421741" y="2208575"/>
                </a:cubicBezTo>
                <a:cubicBezTo>
                  <a:pt x="420183" y="2221040"/>
                  <a:pt x="418625" y="2236621"/>
                  <a:pt x="423299" y="2242853"/>
                </a:cubicBezTo>
                <a:cubicBezTo>
                  <a:pt x="429531" y="2250643"/>
                  <a:pt x="421741" y="2272457"/>
                  <a:pt x="437322" y="2261550"/>
                </a:cubicBezTo>
                <a:cubicBezTo>
                  <a:pt x="457577" y="2249085"/>
                  <a:pt x="465367" y="2270898"/>
                  <a:pt x="462251" y="2284921"/>
                </a:cubicBezTo>
                <a:cubicBezTo>
                  <a:pt x="459135" y="2302060"/>
                  <a:pt x="487181" y="2312967"/>
                  <a:pt x="474716" y="2326990"/>
                </a:cubicBezTo>
                <a:cubicBezTo>
                  <a:pt x="463809" y="2341012"/>
                  <a:pt x="476274" y="2351919"/>
                  <a:pt x="479390" y="2364384"/>
                </a:cubicBezTo>
                <a:cubicBezTo>
                  <a:pt x="482506" y="2381523"/>
                  <a:pt x="490297" y="2400220"/>
                  <a:pt x="508994" y="2406452"/>
                </a:cubicBezTo>
                <a:cubicBezTo>
                  <a:pt x="521459" y="2411126"/>
                  <a:pt x="532365" y="2398662"/>
                  <a:pt x="540156" y="2400220"/>
                </a:cubicBezTo>
                <a:cubicBezTo>
                  <a:pt x="552620" y="2401778"/>
                  <a:pt x="552620" y="2432940"/>
                  <a:pt x="546388" y="2443846"/>
                </a:cubicBezTo>
                <a:cubicBezTo>
                  <a:pt x="538598" y="2456311"/>
                  <a:pt x="558853" y="2473450"/>
                  <a:pt x="546388" y="2481240"/>
                </a:cubicBezTo>
                <a:cubicBezTo>
                  <a:pt x="535481" y="2489031"/>
                  <a:pt x="538598" y="2495263"/>
                  <a:pt x="547946" y="2503054"/>
                </a:cubicBezTo>
                <a:cubicBezTo>
                  <a:pt x="558853" y="2512402"/>
                  <a:pt x="558853" y="2534215"/>
                  <a:pt x="560411" y="2549796"/>
                </a:cubicBezTo>
                <a:cubicBezTo>
                  <a:pt x="561969" y="2568493"/>
                  <a:pt x="585340" y="2574726"/>
                  <a:pt x="602479" y="2576284"/>
                </a:cubicBezTo>
                <a:cubicBezTo>
                  <a:pt x="619618" y="2577842"/>
                  <a:pt x="624292" y="2598097"/>
                  <a:pt x="638315" y="2604329"/>
                </a:cubicBezTo>
                <a:cubicBezTo>
                  <a:pt x="650780" y="2610562"/>
                  <a:pt x="664803" y="2619910"/>
                  <a:pt x="666361" y="2633933"/>
                </a:cubicBezTo>
                <a:cubicBezTo>
                  <a:pt x="667919" y="2647956"/>
                  <a:pt x="655454" y="2665095"/>
                  <a:pt x="675709" y="2669769"/>
                </a:cubicBezTo>
                <a:cubicBezTo>
                  <a:pt x="695965" y="2674443"/>
                  <a:pt x="675709" y="2697815"/>
                  <a:pt x="692848" y="2704047"/>
                </a:cubicBezTo>
                <a:cubicBezTo>
                  <a:pt x="709987" y="2710279"/>
                  <a:pt x="727126" y="2714954"/>
                  <a:pt x="745823" y="2714954"/>
                </a:cubicBezTo>
                <a:cubicBezTo>
                  <a:pt x="761404" y="2714954"/>
                  <a:pt x="778543" y="2718070"/>
                  <a:pt x="791008" y="2728976"/>
                </a:cubicBezTo>
                <a:cubicBezTo>
                  <a:pt x="805031" y="2741441"/>
                  <a:pt x="798798" y="2719628"/>
                  <a:pt x="798798" y="2711837"/>
                </a:cubicBezTo>
                <a:cubicBezTo>
                  <a:pt x="798798" y="2694698"/>
                  <a:pt x="828402" y="2711837"/>
                  <a:pt x="840867" y="2713395"/>
                </a:cubicBezTo>
                <a:cubicBezTo>
                  <a:pt x="856448" y="2716512"/>
                  <a:pt x="873586" y="2711837"/>
                  <a:pt x="886051" y="2725860"/>
                </a:cubicBezTo>
                <a:cubicBezTo>
                  <a:pt x="895400" y="2736767"/>
                  <a:pt x="909423" y="2742999"/>
                  <a:pt x="918771" y="2755464"/>
                </a:cubicBezTo>
                <a:cubicBezTo>
                  <a:pt x="926562" y="2764812"/>
                  <a:pt x="932794" y="2778835"/>
                  <a:pt x="949933" y="2777277"/>
                </a:cubicBezTo>
                <a:cubicBezTo>
                  <a:pt x="963956" y="2775719"/>
                  <a:pt x="960839" y="2799090"/>
                  <a:pt x="957723" y="2806881"/>
                </a:cubicBezTo>
                <a:cubicBezTo>
                  <a:pt x="953049" y="2817787"/>
                  <a:pt x="953049" y="2845833"/>
                  <a:pt x="967072" y="2842717"/>
                </a:cubicBezTo>
                <a:cubicBezTo>
                  <a:pt x="985769" y="2839601"/>
                  <a:pt x="982653" y="2858298"/>
                  <a:pt x="992001" y="2867646"/>
                </a:cubicBezTo>
                <a:cubicBezTo>
                  <a:pt x="999792" y="2875437"/>
                  <a:pt x="1015373" y="2869204"/>
                  <a:pt x="1018489" y="2883227"/>
                </a:cubicBezTo>
                <a:cubicBezTo>
                  <a:pt x="1021605" y="2895692"/>
                  <a:pt x="1016931" y="2906598"/>
                  <a:pt x="1035628" y="2909715"/>
                </a:cubicBezTo>
                <a:cubicBezTo>
                  <a:pt x="1049651" y="2912831"/>
                  <a:pt x="1037186" y="2934644"/>
                  <a:pt x="1041860" y="2942435"/>
                </a:cubicBezTo>
                <a:cubicBezTo>
                  <a:pt x="1049651" y="2953341"/>
                  <a:pt x="1071464" y="2959573"/>
                  <a:pt x="1080812" y="2973596"/>
                </a:cubicBezTo>
                <a:cubicBezTo>
                  <a:pt x="1088603" y="2984503"/>
                  <a:pt x="1101067" y="2987619"/>
                  <a:pt x="1108858" y="2995409"/>
                </a:cubicBezTo>
                <a:cubicBezTo>
                  <a:pt x="1119765" y="3007874"/>
                  <a:pt x="1101067" y="3026571"/>
                  <a:pt x="1107300" y="3042152"/>
                </a:cubicBezTo>
                <a:cubicBezTo>
                  <a:pt x="1115090" y="3057733"/>
                  <a:pt x="1135346" y="3063965"/>
                  <a:pt x="1149368" y="3076430"/>
                </a:cubicBezTo>
                <a:cubicBezTo>
                  <a:pt x="1161833" y="3088895"/>
                  <a:pt x="1180530" y="3090453"/>
                  <a:pt x="1197669" y="3085779"/>
                </a:cubicBezTo>
                <a:cubicBezTo>
                  <a:pt x="1211692" y="3082662"/>
                  <a:pt x="1230389" y="3076430"/>
                  <a:pt x="1239737" y="3092011"/>
                </a:cubicBezTo>
                <a:cubicBezTo>
                  <a:pt x="1245969" y="3102917"/>
                  <a:pt x="1261550" y="3107592"/>
                  <a:pt x="1270899" y="3115382"/>
                </a:cubicBezTo>
                <a:cubicBezTo>
                  <a:pt x="1280248" y="3123173"/>
                  <a:pt x="1292712" y="3130963"/>
                  <a:pt x="1297387" y="3143428"/>
                </a:cubicBezTo>
                <a:cubicBezTo>
                  <a:pt x="1302061" y="3159009"/>
                  <a:pt x="1328548" y="3162125"/>
                  <a:pt x="1326990" y="3176148"/>
                </a:cubicBezTo>
                <a:cubicBezTo>
                  <a:pt x="1325432" y="3197961"/>
                  <a:pt x="1356594" y="3183938"/>
                  <a:pt x="1348803" y="3205751"/>
                </a:cubicBezTo>
                <a:cubicBezTo>
                  <a:pt x="1344129" y="3216658"/>
                  <a:pt x="1361268" y="3232239"/>
                  <a:pt x="1353478" y="3247820"/>
                </a:cubicBezTo>
                <a:cubicBezTo>
                  <a:pt x="1348803" y="3257168"/>
                  <a:pt x="1367501" y="3268075"/>
                  <a:pt x="1355036" y="3280540"/>
                </a:cubicBezTo>
                <a:cubicBezTo>
                  <a:pt x="1341013" y="3294562"/>
                  <a:pt x="1364384" y="3307027"/>
                  <a:pt x="1372175" y="3314817"/>
                </a:cubicBezTo>
                <a:cubicBezTo>
                  <a:pt x="1383081" y="3324166"/>
                  <a:pt x="1395546" y="3335073"/>
                  <a:pt x="1409569" y="3339747"/>
                </a:cubicBezTo>
                <a:cubicBezTo>
                  <a:pt x="1418917" y="3342863"/>
                  <a:pt x="1428266" y="3352211"/>
                  <a:pt x="1436056" y="3360002"/>
                </a:cubicBezTo>
                <a:cubicBezTo>
                  <a:pt x="1443847" y="3367792"/>
                  <a:pt x="1465660" y="3388048"/>
                  <a:pt x="1462544" y="3364676"/>
                </a:cubicBezTo>
                <a:cubicBezTo>
                  <a:pt x="1460986" y="3349095"/>
                  <a:pt x="1460986" y="3333514"/>
                  <a:pt x="1479683" y="3330398"/>
                </a:cubicBezTo>
                <a:cubicBezTo>
                  <a:pt x="1492148" y="3327282"/>
                  <a:pt x="1498380" y="3328840"/>
                  <a:pt x="1509287" y="3335073"/>
                </a:cubicBezTo>
                <a:cubicBezTo>
                  <a:pt x="1520193" y="3342863"/>
                  <a:pt x="1537332" y="3331957"/>
                  <a:pt x="1549797" y="3331957"/>
                </a:cubicBezTo>
                <a:cubicBezTo>
                  <a:pt x="1568494" y="3330398"/>
                  <a:pt x="1556029" y="3358444"/>
                  <a:pt x="1568494" y="3369351"/>
                </a:cubicBezTo>
                <a:cubicBezTo>
                  <a:pt x="1580958" y="3380257"/>
                  <a:pt x="1605888" y="3352211"/>
                  <a:pt x="1599656" y="3370909"/>
                </a:cubicBezTo>
                <a:cubicBezTo>
                  <a:pt x="1593423" y="3388048"/>
                  <a:pt x="1607446" y="3395838"/>
                  <a:pt x="1610562" y="3411419"/>
                </a:cubicBezTo>
                <a:cubicBezTo>
                  <a:pt x="1613678" y="3425442"/>
                  <a:pt x="1616795" y="3445697"/>
                  <a:pt x="1629259" y="3451929"/>
                </a:cubicBezTo>
                <a:cubicBezTo>
                  <a:pt x="1643282" y="3459720"/>
                  <a:pt x="1640166" y="3476859"/>
                  <a:pt x="1655747" y="3483091"/>
                </a:cubicBezTo>
                <a:cubicBezTo>
                  <a:pt x="1671328" y="3487765"/>
                  <a:pt x="1690025" y="3489323"/>
                  <a:pt x="1704048" y="3481533"/>
                </a:cubicBezTo>
                <a:cubicBezTo>
                  <a:pt x="1710280" y="3478417"/>
                  <a:pt x="1718070" y="3467510"/>
                  <a:pt x="1722744" y="3479975"/>
                </a:cubicBezTo>
                <a:cubicBezTo>
                  <a:pt x="1728977" y="3493998"/>
                  <a:pt x="1733651" y="3508020"/>
                  <a:pt x="1739884" y="3522043"/>
                </a:cubicBezTo>
                <a:cubicBezTo>
                  <a:pt x="1746116" y="3536066"/>
                  <a:pt x="1744558" y="3557879"/>
                  <a:pt x="1763255" y="3559437"/>
                </a:cubicBezTo>
                <a:cubicBezTo>
                  <a:pt x="1780394" y="3560995"/>
                  <a:pt x="1778836" y="3571902"/>
                  <a:pt x="1781952" y="3582809"/>
                </a:cubicBezTo>
                <a:cubicBezTo>
                  <a:pt x="1785068" y="3596831"/>
                  <a:pt x="1803765" y="3604622"/>
                  <a:pt x="1800649" y="3620203"/>
                </a:cubicBezTo>
                <a:cubicBezTo>
                  <a:pt x="1799091" y="3627993"/>
                  <a:pt x="1788184" y="3634225"/>
                  <a:pt x="1788184" y="3640458"/>
                </a:cubicBezTo>
                <a:cubicBezTo>
                  <a:pt x="1785068" y="3654481"/>
                  <a:pt x="1814672" y="3656039"/>
                  <a:pt x="1828695" y="3656039"/>
                </a:cubicBezTo>
                <a:cubicBezTo>
                  <a:pt x="1845833" y="3656039"/>
                  <a:pt x="1862972" y="3656039"/>
                  <a:pt x="1875437" y="3668503"/>
                </a:cubicBezTo>
                <a:cubicBezTo>
                  <a:pt x="1886344" y="3679410"/>
                  <a:pt x="1901925" y="3684084"/>
                  <a:pt x="1909715" y="3696549"/>
                </a:cubicBezTo>
                <a:cubicBezTo>
                  <a:pt x="1919064" y="3709014"/>
                  <a:pt x="1925296" y="3729269"/>
                  <a:pt x="1937761" y="3733943"/>
                </a:cubicBezTo>
                <a:cubicBezTo>
                  <a:pt x="1953342" y="3738617"/>
                  <a:pt x="1954900" y="3749524"/>
                  <a:pt x="1973597" y="3752640"/>
                </a:cubicBezTo>
                <a:cubicBezTo>
                  <a:pt x="1987619" y="3754198"/>
                  <a:pt x="2012549" y="3751082"/>
                  <a:pt x="2015665" y="3771337"/>
                </a:cubicBezTo>
                <a:cubicBezTo>
                  <a:pt x="2017223" y="3780686"/>
                  <a:pt x="2031246" y="3782244"/>
                  <a:pt x="2032804" y="3788476"/>
                </a:cubicBezTo>
                <a:cubicBezTo>
                  <a:pt x="2035920" y="3802499"/>
                  <a:pt x="2051501" y="3808731"/>
                  <a:pt x="2063966" y="3811847"/>
                </a:cubicBezTo>
                <a:cubicBezTo>
                  <a:pt x="2076431" y="3814964"/>
                  <a:pt x="2067082" y="3828986"/>
                  <a:pt x="2065524" y="3838335"/>
                </a:cubicBezTo>
                <a:cubicBezTo>
                  <a:pt x="2062408" y="3857032"/>
                  <a:pt x="2029688" y="3832103"/>
                  <a:pt x="2029688" y="3855474"/>
                </a:cubicBezTo>
                <a:cubicBezTo>
                  <a:pt x="2029688" y="3864823"/>
                  <a:pt x="2010991" y="3863264"/>
                  <a:pt x="2020339" y="3878845"/>
                </a:cubicBezTo>
                <a:cubicBezTo>
                  <a:pt x="2031246" y="3894426"/>
                  <a:pt x="2063966" y="3878845"/>
                  <a:pt x="2056175" y="3897542"/>
                </a:cubicBezTo>
                <a:cubicBezTo>
                  <a:pt x="2049943" y="3911565"/>
                  <a:pt x="2056175" y="3913123"/>
                  <a:pt x="2062408" y="3924030"/>
                </a:cubicBezTo>
                <a:cubicBezTo>
                  <a:pt x="2070198" y="3938053"/>
                  <a:pt x="2074872" y="3910007"/>
                  <a:pt x="2076431" y="3927146"/>
                </a:cubicBezTo>
                <a:cubicBezTo>
                  <a:pt x="2077989" y="3948959"/>
                  <a:pt x="2112267" y="3922472"/>
                  <a:pt x="2110708" y="3941169"/>
                </a:cubicBezTo>
                <a:cubicBezTo>
                  <a:pt x="2110708" y="3958308"/>
                  <a:pt x="2135638" y="3947401"/>
                  <a:pt x="2144987" y="3941169"/>
                </a:cubicBezTo>
                <a:cubicBezTo>
                  <a:pt x="2157451" y="3934936"/>
                  <a:pt x="2177706" y="3947401"/>
                  <a:pt x="2191729" y="3950517"/>
                </a:cubicBezTo>
                <a:cubicBezTo>
                  <a:pt x="2207310" y="3952075"/>
                  <a:pt x="2224449" y="3950517"/>
                  <a:pt x="2238472" y="3955192"/>
                </a:cubicBezTo>
                <a:cubicBezTo>
                  <a:pt x="2252494" y="3958308"/>
                  <a:pt x="2261843" y="3977005"/>
                  <a:pt x="2278982" y="3967656"/>
                </a:cubicBezTo>
                <a:cubicBezTo>
                  <a:pt x="2289889" y="3961424"/>
                  <a:pt x="2299237" y="3972331"/>
                  <a:pt x="2310144" y="3978563"/>
                </a:cubicBezTo>
                <a:cubicBezTo>
                  <a:pt x="2324167" y="3987912"/>
                  <a:pt x="2342864" y="3994144"/>
                  <a:pt x="2355328" y="4005050"/>
                </a:cubicBezTo>
                <a:cubicBezTo>
                  <a:pt x="2369351" y="4015957"/>
                  <a:pt x="2378700" y="4006608"/>
                  <a:pt x="2389607" y="3998818"/>
                </a:cubicBezTo>
                <a:cubicBezTo>
                  <a:pt x="2395839" y="3992586"/>
                  <a:pt x="2394281" y="3969214"/>
                  <a:pt x="2405187" y="3980121"/>
                </a:cubicBezTo>
                <a:cubicBezTo>
                  <a:pt x="2419210" y="3992586"/>
                  <a:pt x="2436349" y="3978563"/>
                  <a:pt x="2434791" y="3966098"/>
                </a:cubicBezTo>
                <a:cubicBezTo>
                  <a:pt x="2433233" y="3956750"/>
                  <a:pt x="2420768" y="3947401"/>
                  <a:pt x="2437907" y="3945843"/>
                </a:cubicBezTo>
                <a:cubicBezTo>
                  <a:pt x="2453488" y="3945843"/>
                  <a:pt x="2467511" y="3956750"/>
                  <a:pt x="2478417" y="3955192"/>
                </a:cubicBezTo>
                <a:cubicBezTo>
                  <a:pt x="2486208" y="3955192"/>
                  <a:pt x="2487766" y="3939611"/>
                  <a:pt x="2492440" y="3931820"/>
                </a:cubicBezTo>
                <a:cubicBezTo>
                  <a:pt x="2498673" y="3919355"/>
                  <a:pt x="2506463" y="3900659"/>
                  <a:pt x="2503347" y="3885078"/>
                </a:cubicBezTo>
                <a:cubicBezTo>
                  <a:pt x="2501789" y="3871055"/>
                  <a:pt x="2508021" y="3853916"/>
                  <a:pt x="2520486" y="3864823"/>
                </a:cubicBezTo>
                <a:cubicBezTo>
                  <a:pt x="2532950" y="3875729"/>
                  <a:pt x="2548531" y="3880403"/>
                  <a:pt x="2551648" y="3899100"/>
                </a:cubicBezTo>
                <a:cubicBezTo>
                  <a:pt x="2553206" y="3905333"/>
                  <a:pt x="2559438" y="3913123"/>
                  <a:pt x="2570344" y="3903775"/>
                </a:cubicBezTo>
                <a:cubicBezTo>
                  <a:pt x="2576577" y="3899100"/>
                  <a:pt x="2581251" y="3917798"/>
                  <a:pt x="2593716" y="3913123"/>
                </a:cubicBezTo>
                <a:cubicBezTo>
                  <a:pt x="2603064" y="3910007"/>
                  <a:pt x="2607739" y="3920914"/>
                  <a:pt x="2613971" y="3924030"/>
                </a:cubicBezTo>
                <a:cubicBezTo>
                  <a:pt x="2620203" y="3927146"/>
                  <a:pt x="2627994" y="3947401"/>
                  <a:pt x="2629552" y="3933379"/>
                </a:cubicBezTo>
                <a:cubicBezTo>
                  <a:pt x="2631110" y="3917798"/>
                  <a:pt x="2652923" y="3916240"/>
                  <a:pt x="2659156" y="3908449"/>
                </a:cubicBezTo>
                <a:cubicBezTo>
                  <a:pt x="2670062" y="3895984"/>
                  <a:pt x="2687201" y="3892868"/>
                  <a:pt x="2688759" y="3911565"/>
                </a:cubicBezTo>
                <a:cubicBezTo>
                  <a:pt x="2690317" y="3924030"/>
                  <a:pt x="2699666" y="3928704"/>
                  <a:pt x="2713689" y="3925588"/>
                </a:cubicBezTo>
                <a:cubicBezTo>
                  <a:pt x="2727711" y="3924030"/>
                  <a:pt x="2724595" y="3952075"/>
                  <a:pt x="2733944" y="3962982"/>
                </a:cubicBezTo>
                <a:cubicBezTo>
                  <a:pt x="2744850" y="3975447"/>
                  <a:pt x="2758873" y="3959866"/>
                  <a:pt x="2774454" y="3966098"/>
                </a:cubicBezTo>
                <a:cubicBezTo>
                  <a:pt x="2785361" y="3970773"/>
                  <a:pt x="2774454" y="3948959"/>
                  <a:pt x="2788477" y="3944285"/>
                </a:cubicBezTo>
                <a:cubicBezTo>
                  <a:pt x="2805616" y="3938053"/>
                  <a:pt x="2783803" y="3919355"/>
                  <a:pt x="2788477" y="3903775"/>
                </a:cubicBezTo>
                <a:cubicBezTo>
                  <a:pt x="2793151" y="3888194"/>
                  <a:pt x="2799383" y="3872613"/>
                  <a:pt x="2788477" y="3855474"/>
                </a:cubicBezTo>
                <a:cubicBezTo>
                  <a:pt x="2780686" y="3843009"/>
                  <a:pt x="2793151" y="3827428"/>
                  <a:pt x="2799383" y="3813406"/>
                </a:cubicBezTo>
                <a:cubicBezTo>
                  <a:pt x="2804058" y="3800941"/>
                  <a:pt x="2805616" y="3777570"/>
                  <a:pt x="2822755" y="3776012"/>
                </a:cubicBezTo>
                <a:cubicBezTo>
                  <a:pt x="2839894" y="3774453"/>
                  <a:pt x="2852358" y="3763547"/>
                  <a:pt x="2863265" y="3752640"/>
                </a:cubicBezTo>
                <a:cubicBezTo>
                  <a:pt x="2872614" y="3743292"/>
                  <a:pt x="2875730" y="3730827"/>
                  <a:pt x="2888195" y="3723036"/>
                </a:cubicBezTo>
                <a:cubicBezTo>
                  <a:pt x="2897543" y="3716804"/>
                  <a:pt x="2877288" y="3698107"/>
                  <a:pt x="2892869" y="3688759"/>
                </a:cubicBezTo>
                <a:cubicBezTo>
                  <a:pt x="2908450" y="3679410"/>
                  <a:pt x="2888195" y="3659155"/>
                  <a:pt x="2900659" y="3651365"/>
                </a:cubicBezTo>
                <a:cubicBezTo>
                  <a:pt x="2914682" y="3643574"/>
                  <a:pt x="2933379" y="3651365"/>
                  <a:pt x="2947402" y="3656039"/>
                </a:cubicBezTo>
                <a:cubicBezTo>
                  <a:pt x="2958309" y="3659155"/>
                  <a:pt x="2969215" y="3642016"/>
                  <a:pt x="2978564" y="3656039"/>
                </a:cubicBezTo>
                <a:cubicBezTo>
                  <a:pt x="2989470" y="3670062"/>
                  <a:pt x="3008167" y="3668503"/>
                  <a:pt x="3023748" y="3670062"/>
                </a:cubicBezTo>
                <a:cubicBezTo>
                  <a:pt x="3039329" y="3673178"/>
                  <a:pt x="3054910" y="3687200"/>
                  <a:pt x="3072049" y="3682526"/>
                </a:cubicBezTo>
                <a:cubicBezTo>
                  <a:pt x="3084513" y="3679410"/>
                  <a:pt x="3096978" y="3659155"/>
                  <a:pt x="3082956" y="3649806"/>
                </a:cubicBezTo>
                <a:cubicBezTo>
                  <a:pt x="3070491" y="3642016"/>
                  <a:pt x="3044004" y="3635784"/>
                  <a:pt x="3056468" y="3615528"/>
                </a:cubicBezTo>
                <a:cubicBezTo>
                  <a:pt x="3064258" y="3603064"/>
                  <a:pt x="3056468" y="3584367"/>
                  <a:pt x="3065817" y="3571902"/>
                </a:cubicBezTo>
                <a:cubicBezTo>
                  <a:pt x="3072049" y="3564112"/>
                  <a:pt x="3068933" y="3556321"/>
                  <a:pt x="3081398" y="3553205"/>
                </a:cubicBezTo>
                <a:cubicBezTo>
                  <a:pt x="3093862" y="3550089"/>
                  <a:pt x="3082956" y="3526718"/>
                  <a:pt x="3087630" y="3515811"/>
                </a:cubicBezTo>
                <a:cubicBezTo>
                  <a:pt x="3092304" y="3503346"/>
                  <a:pt x="3075165" y="3481533"/>
                  <a:pt x="3082956" y="3470626"/>
                </a:cubicBezTo>
                <a:cubicBezTo>
                  <a:pt x="3092304" y="3458161"/>
                  <a:pt x="3100094" y="3436348"/>
                  <a:pt x="3092304" y="3425442"/>
                </a:cubicBezTo>
                <a:cubicBezTo>
                  <a:pt x="3084513" y="3416093"/>
                  <a:pt x="3087630" y="3408303"/>
                  <a:pt x="3092304" y="3398954"/>
                </a:cubicBezTo>
                <a:cubicBezTo>
                  <a:pt x="3096978" y="3389606"/>
                  <a:pt x="3078281" y="3372467"/>
                  <a:pt x="3079839" y="3355328"/>
                </a:cubicBezTo>
                <a:cubicBezTo>
                  <a:pt x="3081398" y="3339747"/>
                  <a:pt x="3082956" y="3322608"/>
                  <a:pt x="3095420" y="3313259"/>
                </a:cubicBezTo>
                <a:cubicBezTo>
                  <a:pt x="3106327" y="3305469"/>
                  <a:pt x="3098537" y="3291446"/>
                  <a:pt x="3098537" y="3282098"/>
                </a:cubicBezTo>
                <a:cubicBezTo>
                  <a:pt x="3096978" y="3268075"/>
                  <a:pt x="3115675" y="3272749"/>
                  <a:pt x="3126582" y="3266517"/>
                </a:cubicBezTo>
                <a:cubicBezTo>
                  <a:pt x="3135931" y="3260284"/>
                  <a:pt x="3148395" y="3277423"/>
                  <a:pt x="3165534" y="3271191"/>
                </a:cubicBezTo>
                <a:cubicBezTo>
                  <a:pt x="3184231" y="3263400"/>
                  <a:pt x="3174883" y="3303911"/>
                  <a:pt x="3198254" y="3303911"/>
                </a:cubicBezTo>
                <a:cubicBezTo>
                  <a:pt x="3216951" y="3305469"/>
                  <a:pt x="3234090" y="3302353"/>
                  <a:pt x="3251229" y="3300795"/>
                </a:cubicBezTo>
                <a:cubicBezTo>
                  <a:pt x="3269926" y="3299237"/>
                  <a:pt x="3276159" y="3311701"/>
                  <a:pt x="3277717" y="3327282"/>
                </a:cubicBezTo>
                <a:cubicBezTo>
                  <a:pt x="3279274" y="3342863"/>
                  <a:pt x="3290181" y="3355328"/>
                  <a:pt x="3279274" y="3372467"/>
                </a:cubicBezTo>
                <a:cubicBezTo>
                  <a:pt x="3268368" y="3389606"/>
                  <a:pt x="3301088" y="3386490"/>
                  <a:pt x="3310436" y="3386490"/>
                </a:cubicBezTo>
                <a:cubicBezTo>
                  <a:pt x="3322901" y="3386490"/>
                  <a:pt x="3327575" y="3361560"/>
                  <a:pt x="3347831" y="3358444"/>
                </a:cubicBezTo>
                <a:cubicBezTo>
                  <a:pt x="3366527" y="3355328"/>
                  <a:pt x="3383667" y="3375583"/>
                  <a:pt x="3396131" y="3364676"/>
                </a:cubicBezTo>
                <a:cubicBezTo>
                  <a:pt x="3403921" y="3358444"/>
                  <a:pt x="3399247" y="3345979"/>
                  <a:pt x="3410154" y="3336631"/>
                </a:cubicBezTo>
                <a:cubicBezTo>
                  <a:pt x="3422619" y="3327282"/>
                  <a:pt x="3399247" y="3300795"/>
                  <a:pt x="3414828" y="3299237"/>
                </a:cubicBezTo>
                <a:cubicBezTo>
                  <a:pt x="3425735" y="3297678"/>
                  <a:pt x="3425735" y="3322608"/>
                  <a:pt x="3442874" y="3325724"/>
                </a:cubicBezTo>
                <a:cubicBezTo>
                  <a:pt x="3463129" y="3328840"/>
                  <a:pt x="3467803" y="3314817"/>
                  <a:pt x="3486500" y="3317934"/>
                </a:cubicBezTo>
                <a:cubicBezTo>
                  <a:pt x="3505197" y="3322608"/>
                  <a:pt x="3503639" y="3317934"/>
                  <a:pt x="3517662" y="3324166"/>
                </a:cubicBezTo>
                <a:cubicBezTo>
                  <a:pt x="3530127" y="3330398"/>
                  <a:pt x="3536359" y="3341305"/>
                  <a:pt x="3547266" y="3349095"/>
                </a:cubicBezTo>
                <a:cubicBezTo>
                  <a:pt x="3558173" y="3356886"/>
                  <a:pt x="3569079" y="3366234"/>
                  <a:pt x="3583102" y="3369351"/>
                </a:cubicBezTo>
                <a:cubicBezTo>
                  <a:pt x="3601799" y="3374025"/>
                  <a:pt x="3620496" y="3374025"/>
                  <a:pt x="3639193" y="3378699"/>
                </a:cubicBezTo>
                <a:cubicBezTo>
                  <a:pt x="3659448" y="3384931"/>
                  <a:pt x="3657890" y="3403628"/>
                  <a:pt x="3667239" y="3416093"/>
                </a:cubicBezTo>
                <a:cubicBezTo>
                  <a:pt x="3678145" y="3431674"/>
                  <a:pt x="3695284" y="3431674"/>
                  <a:pt x="3709307" y="3439464"/>
                </a:cubicBezTo>
                <a:cubicBezTo>
                  <a:pt x="3723330" y="3445697"/>
                  <a:pt x="3735795" y="3455045"/>
                  <a:pt x="3752934" y="3456604"/>
                </a:cubicBezTo>
                <a:cubicBezTo>
                  <a:pt x="3766956" y="3456604"/>
                  <a:pt x="3784095" y="3450371"/>
                  <a:pt x="3793443" y="3467510"/>
                </a:cubicBezTo>
                <a:cubicBezTo>
                  <a:pt x="3801234" y="3481533"/>
                  <a:pt x="3823048" y="3473742"/>
                  <a:pt x="3835512" y="3489323"/>
                </a:cubicBezTo>
                <a:cubicBezTo>
                  <a:pt x="3844861" y="3500230"/>
                  <a:pt x="3852651" y="3523601"/>
                  <a:pt x="3866674" y="3522043"/>
                </a:cubicBezTo>
                <a:cubicBezTo>
                  <a:pt x="3883813" y="3520485"/>
                  <a:pt x="3900952" y="3515811"/>
                  <a:pt x="3918091" y="3523601"/>
                </a:cubicBezTo>
                <a:cubicBezTo>
                  <a:pt x="3932114" y="3529834"/>
                  <a:pt x="3946136" y="3518927"/>
                  <a:pt x="3952369" y="3503346"/>
                </a:cubicBezTo>
                <a:cubicBezTo>
                  <a:pt x="3958601" y="3486207"/>
                  <a:pt x="3983530" y="3490881"/>
                  <a:pt x="4000669" y="3493998"/>
                </a:cubicBezTo>
                <a:cubicBezTo>
                  <a:pt x="4014692" y="3495556"/>
                  <a:pt x="4025599" y="3479975"/>
                  <a:pt x="4036505" y="3492439"/>
                </a:cubicBezTo>
                <a:cubicBezTo>
                  <a:pt x="4050528" y="3504904"/>
                  <a:pt x="4020924" y="3500230"/>
                  <a:pt x="4030273" y="3512695"/>
                </a:cubicBezTo>
                <a:cubicBezTo>
                  <a:pt x="4034947" y="3518927"/>
                  <a:pt x="4045854" y="3515811"/>
                  <a:pt x="4050528" y="3523601"/>
                </a:cubicBezTo>
                <a:cubicBezTo>
                  <a:pt x="4055203" y="3531392"/>
                  <a:pt x="4059877" y="3509578"/>
                  <a:pt x="4062993" y="3511137"/>
                </a:cubicBezTo>
                <a:cubicBezTo>
                  <a:pt x="4067667" y="3511137"/>
                  <a:pt x="4075458" y="3534508"/>
                  <a:pt x="4086364" y="3543856"/>
                </a:cubicBezTo>
                <a:cubicBezTo>
                  <a:pt x="4097271" y="3553205"/>
                  <a:pt x="4111294" y="3545415"/>
                  <a:pt x="4119084" y="3553205"/>
                </a:cubicBezTo>
                <a:cubicBezTo>
                  <a:pt x="4125317" y="3559437"/>
                  <a:pt x="4111294" y="3570344"/>
                  <a:pt x="4128432" y="3575018"/>
                </a:cubicBezTo>
                <a:cubicBezTo>
                  <a:pt x="4142456" y="3578134"/>
                  <a:pt x="4133107" y="3565670"/>
                  <a:pt x="4137781" y="3562553"/>
                </a:cubicBezTo>
                <a:cubicBezTo>
                  <a:pt x="4144013" y="3559437"/>
                  <a:pt x="4144013" y="3570344"/>
                  <a:pt x="4156478" y="3571902"/>
                </a:cubicBezTo>
                <a:cubicBezTo>
                  <a:pt x="4176733" y="3573460"/>
                  <a:pt x="4128432" y="3596831"/>
                  <a:pt x="4150246" y="3601506"/>
                </a:cubicBezTo>
                <a:cubicBezTo>
                  <a:pt x="4170501" y="3606180"/>
                  <a:pt x="4168943" y="3621761"/>
                  <a:pt x="4186082" y="3629551"/>
                </a:cubicBezTo>
                <a:cubicBezTo>
                  <a:pt x="4201663" y="3635784"/>
                  <a:pt x="4215686" y="3648248"/>
                  <a:pt x="4231266" y="3656039"/>
                </a:cubicBezTo>
                <a:cubicBezTo>
                  <a:pt x="4245289" y="3663829"/>
                  <a:pt x="4260870" y="3668503"/>
                  <a:pt x="4274893" y="3677852"/>
                </a:cubicBezTo>
                <a:cubicBezTo>
                  <a:pt x="4288916" y="3685642"/>
                  <a:pt x="4307613" y="3685642"/>
                  <a:pt x="4323194" y="3691875"/>
                </a:cubicBezTo>
                <a:cubicBezTo>
                  <a:pt x="4338774" y="3698107"/>
                  <a:pt x="4355914" y="3694991"/>
                  <a:pt x="4371494" y="3694991"/>
                </a:cubicBezTo>
                <a:cubicBezTo>
                  <a:pt x="4399540" y="3694991"/>
                  <a:pt x="4427586" y="3701223"/>
                  <a:pt x="4455631" y="3701223"/>
                </a:cubicBezTo>
                <a:cubicBezTo>
                  <a:pt x="4471212" y="3701223"/>
                  <a:pt x="4488351" y="3701223"/>
                  <a:pt x="4503932" y="3694991"/>
                </a:cubicBezTo>
                <a:cubicBezTo>
                  <a:pt x="4517955" y="3688759"/>
                  <a:pt x="4535094" y="3702781"/>
                  <a:pt x="4549116" y="3707456"/>
                </a:cubicBezTo>
                <a:cubicBezTo>
                  <a:pt x="4567814" y="3712130"/>
                  <a:pt x="4581836" y="3690317"/>
                  <a:pt x="4594301" y="3704339"/>
                </a:cubicBezTo>
                <a:cubicBezTo>
                  <a:pt x="4606766" y="3718362"/>
                  <a:pt x="4619230" y="3712130"/>
                  <a:pt x="4630137" y="3701223"/>
                </a:cubicBezTo>
                <a:cubicBezTo>
                  <a:pt x="4641044" y="3691875"/>
                  <a:pt x="4650392" y="3684084"/>
                  <a:pt x="4653508" y="3666945"/>
                </a:cubicBezTo>
                <a:cubicBezTo>
                  <a:pt x="4655067" y="3654481"/>
                  <a:pt x="4681554" y="3652922"/>
                  <a:pt x="4681554" y="3635784"/>
                </a:cubicBezTo>
                <a:cubicBezTo>
                  <a:pt x="4681554" y="3621761"/>
                  <a:pt x="4687787" y="3609296"/>
                  <a:pt x="4690902" y="3598389"/>
                </a:cubicBezTo>
                <a:cubicBezTo>
                  <a:pt x="4694019" y="3585925"/>
                  <a:pt x="4717390" y="3587483"/>
                  <a:pt x="4731413" y="3595273"/>
                </a:cubicBezTo>
                <a:cubicBezTo>
                  <a:pt x="4742320" y="3601506"/>
                  <a:pt x="4767249" y="3604622"/>
                  <a:pt x="4773481" y="3595273"/>
                </a:cubicBezTo>
                <a:cubicBezTo>
                  <a:pt x="4781272" y="3582809"/>
                  <a:pt x="4790620" y="3573460"/>
                  <a:pt x="4801527" y="3587483"/>
                </a:cubicBezTo>
                <a:cubicBezTo>
                  <a:pt x="4809317" y="3596831"/>
                  <a:pt x="4817108" y="3603064"/>
                  <a:pt x="4834247" y="3606180"/>
                </a:cubicBezTo>
                <a:cubicBezTo>
                  <a:pt x="4848269" y="3609296"/>
                  <a:pt x="4859176" y="3624877"/>
                  <a:pt x="4877873" y="3623319"/>
                </a:cubicBezTo>
                <a:cubicBezTo>
                  <a:pt x="4893454" y="3621761"/>
                  <a:pt x="4918383" y="3613970"/>
                  <a:pt x="4929290" y="3627993"/>
                </a:cubicBezTo>
                <a:cubicBezTo>
                  <a:pt x="4938638" y="3640458"/>
                  <a:pt x="4952662" y="3654481"/>
                  <a:pt x="4944871" y="3670062"/>
                </a:cubicBezTo>
                <a:cubicBezTo>
                  <a:pt x="4940197" y="3680968"/>
                  <a:pt x="4941755" y="3713688"/>
                  <a:pt x="4957336" y="3701223"/>
                </a:cubicBezTo>
                <a:cubicBezTo>
                  <a:pt x="4969800" y="3691875"/>
                  <a:pt x="4988497" y="3690317"/>
                  <a:pt x="5004078" y="3690317"/>
                </a:cubicBezTo>
                <a:cubicBezTo>
                  <a:pt x="5016543" y="3690317"/>
                  <a:pt x="5019659" y="3705898"/>
                  <a:pt x="5025892" y="3712130"/>
                </a:cubicBezTo>
                <a:cubicBezTo>
                  <a:pt x="5035240" y="3719920"/>
                  <a:pt x="5043030" y="3733943"/>
                  <a:pt x="5061728" y="3727711"/>
                </a:cubicBezTo>
                <a:cubicBezTo>
                  <a:pt x="5075750" y="3723036"/>
                  <a:pt x="5096006" y="3740176"/>
                  <a:pt x="5103796" y="3730827"/>
                </a:cubicBezTo>
                <a:cubicBezTo>
                  <a:pt x="5113144" y="3718362"/>
                  <a:pt x="5124051" y="3726153"/>
                  <a:pt x="5133399" y="3727711"/>
                </a:cubicBezTo>
                <a:cubicBezTo>
                  <a:pt x="5145864" y="3730827"/>
                  <a:pt x="5156771" y="3716804"/>
                  <a:pt x="5166120" y="3712130"/>
                </a:cubicBezTo>
                <a:cubicBezTo>
                  <a:pt x="5177026" y="3709014"/>
                  <a:pt x="5191049" y="3716804"/>
                  <a:pt x="5200397" y="3727711"/>
                </a:cubicBezTo>
                <a:cubicBezTo>
                  <a:pt x="5209746" y="3740176"/>
                  <a:pt x="5212862" y="3760431"/>
                  <a:pt x="5206630" y="3772895"/>
                </a:cubicBezTo>
                <a:cubicBezTo>
                  <a:pt x="5200397" y="3786918"/>
                  <a:pt x="5222211" y="3783802"/>
                  <a:pt x="5212862" y="3797825"/>
                </a:cubicBezTo>
                <a:cubicBezTo>
                  <a:pt x="5205072" y="3810289"/>
                  <a:pt x="5219094" y="3827428"/>
                  <a:pt x="5219094" y="3839893"/>
                </a:cubicBezTo>
                <a:cubicBezTo>
                  <a:pt x="5219094" y="3852358"/>
                  <a:pt x="5209746" y="3869497"/>
                  <a:pt x="5231559" y="3872613"/>
                </a:cubicBezTo>
                <a:cubicBezTo>
                  <a:pt x="5248698" y="3874171"/>
                  <a:pt x="5254930" y="3864823"/>
                  <a:pt x="5261163" y="3855474"/>
                </a:cubicBezTo>
                <a:cubicBezTo>
                  <a:pt x="5265837" y="3847683"/>
                  <a:pt x="5265837" y="3835219"/>
                  <a:pt x="5270511" y="3825870"/>
                </a:cubicBezTo>
                <a:cubicBezTo>
                  <a:pt x="5276744" y="3811847"/>
                  <a:pt x="5264279" y="3790034"/>
                  <a:pt x="5278301" y="3777570"/>
                </a:cubicBezTo>
                <a:cubicBezTo>
                  <a:pt x="5292325" y="3766663"/>
                  <a:pt x="5300115" y="3752640"/>
                  <a:pt x="5300115" y="3732385"/>
                </a:cubicBezTo>
                <a:cubicBezTo>
                  <a:pt x="5300115" y="3718362"/>
                  <a:pt x="5315696" y="3704339"/>
                  <a:pt x="5318812" y="3688759"/>
                </a:cubicBezTo>
                <a:cubicBezTo>
                  <a:pt x="5321929" y="3674736"/>
                  <a:pt x="5339067" y="3665387"/>
                  <a:pt x="5343741" y="3651365"/>
                </a:cubicBezTo>
                <a:cubicBezTo>
                  <a:pt x="5348415" y="3638900"/>
                  <a:pt x="5354648" y="3631109"/>
                  <a:pt x="5363996" y="3621761"/>
                </a:cubicBezTo>
                <a:cubicBezTo>
                  <a:pt x="5373345" y="3613970"/>
                  <a:pt x="5379577" y="3606180"/>
                  <a:pt x="5388926" y="3601506"/>
                </a:cubicBezTo>
                <a:cubicBezTo>
                  <a:pt x="5396717" y="3596831"/>
                  <a:pt x="5393600" y="3584367"/>
                  <a:pt x="5402948" y="3576576"/>
                </a:cubicBezTo>
                <a:cubicBezTo>
                  <a:pt x="5412298" y="3568786"/>
                  <a:pt x="5413855" y="3551647"/>
                  <a:pt x="5412298" y="3536066"/>
                </a:cubicBezTo>
                <a:cubicBezTo>
                  <a:pt x="5410739" y="3523601"/>
                  <a:pt x="5426320" y="3512695"/>
                  <a:pt x="5435669" y="3509578"/>
                </a:cubicBezTo>
                <a:cubicBezTo>
                  <a:pt x="5446576" y="3504904"/>
                  <a:pt x="5462157" y="3504904"/>
                  <a:pt x="5465272" y="3490881"/>
                </a:cubicBezTo>
                <a:cubicBezTo>
                  <a:pt x="5468388" y="3479975"/>
                  <a:pt x="5480853" y="3478417"/>
                  <a:pt x="5487086" y="3465952"/>
                </a:cubicBezTo>
                <a:cubicBezTo>
                  <a:pt x="5493318" y="3455045"/>
                  <a:pt x="5508899" y="3444139"/>
                  <a:pt x="5524480" y="3456604"/>
                </a:cubicBezTo>
                <a:cubicBezTo>
                  <a:pt x="5535386" y="3465952"/>
                  <a:pt x="5558757" y="3455045"/>
                  <a:pt x="5569664" y="3467510"/>
                </a:cubicBezTo>
                <a:cubicBezTo>
                  <a:pt x="5579013" y="3478417"/>
                  <a:pt x="5591478" y="3473742"/>
                  <a:pt x="5600826" y="3481533"/>
                </a:cubicBezTo>
                <a:cubicBezTo>
                  <a:pt x="5610175" y="3489323"/>
                  <a:pt x="5621081" y="3509578"/>
                  <a:pt x="5638220" y="3497114"/>
                </a:cubicBezTo>
                <a:cubicBezTo>
                  <a:pt x="5649127" y="3489323"/>
                  <a:pt x="5642894" y="3509578"/>
                  <a:pt x="5653801" y="3514253"/>
                </a:cubicBezTo>
                <a:cubicBezTo>
                  <a:pt x="5666266" y="3520485"/>
                  <a:pt x="5680289" y="3529834"/>
                  <a:pt x="5688079" y="3540740"/>
                </a:cubicBezTo>
                <a:cubicBezTo>
                  <a:pt x="5692753" y="3546972"/>
                  <a:pt x="5708334" y="3534508"/>
                  <a:pt x="5720799" y="3542298"/>
                </a:cubicBezTo>
                <a:cubicBezTo>
                  <a:pt x="5731706" y="3548531"/>
                  <a:pt x="5734822" y="3526718"/>
                  <a:pt x="5748844" y="3526718"/>
                </a:cubicBezTo>
                <a:cubicBezTo>
                  <a:pt x="5767541" y="3525159"/>
                  <a:pt x="5765984" y="3497114"/>
                  <a:pt x="5783122" y="3490881"/>
                </a:cubicBezTo>
                <a:cubicBezTo>
                  <a:pt x="5797145" y="3484649"/>
                  <a:pt x="5814284" y="3498672"/>
                  <a:pt x="5825191" y="3506462"/>
                </a:cubicBezTo>
                <a:cubicBezTo>
                  <a:pt x="5837655" y="3515811"/>
                  <a:pt x="5845446" y="3526718"/>
                  <a:pt x="5857910" y="3534508"/>
                </a:cubicBezTo>
                <a:cubicBezTo>
                  <a:pt x="5868817" y="3542298"/>
                  <a:pt x="5889072" y="3537624"/>
                  <a:pt x="5895305" y="3531392"/>
                </a:cubicBezTo>
                <a:cubicBezTo>
                  <a:pt x="5906212" y="3520485"/>
                  <a:pt x="5920234" y="3522043"/>
                  <a:pt x="5935815" y="3518927"/>
                </a:cubicBezTo>
                <a:cubicBezTo>
                  <a:pt x="5951396" y="3515811"/>
                  <a:pt x="5937373" y="3493998"/>
                  <a:pt x="5959186" y="3493998"/>
                </a:cubicBezTo>
                <a:cubicBezTo>
                  <a:pt x="5970093" y="3493998"/>
                  <a:pt x="5974767" y="3476859"/>
                  <a:pt x="5987231" y="3472184"/>
                </a:cubicBezTo>
                <a:cubicBezTo>
                  <a:pt x="5999697" y="3467510"/>
                  <a:pt x="6015278" y="3472184"/>
                  <a:pt x="6027742" y="3462836"/>
                </a:cubicBezTo>
                <a:cubicBezTo>
                  <a:pt x="6040207" y="3453487"/>
                  <a:pt x="6065136" y="3462836"/>
                  <a:pt x="6072926" y="3442581"/>
                </a:cubicBezTo>
                <a:cubicBezTo>
                  <a:pt x="6079159" y="3425442"/>
                  <a:pt x="6096298" y="3416093"/>
                  <a:pt x="6104088" y="3400512"/>
                </a:cubicBezTo>
                <a:cubicBezTo>
                  <a:pt x="6110321" y="3386490"/>
                  <a:pt x="6132134" y="3380257"/>
                  <a:pt x="6138366" y="3367792"/>
                </a:cubicBezTo>
                <a:cubicBezTo>
                  <a:pt x="6146157" y="3350654"/>
                  <a:pt x="6155506" y="3344421"/>
                  <a:pt x="6177318" y="3347537"/>
                </a:cubicBezTo>
                <a:cubicBezTo>
                  <a:pt x="6194458" y="3349095"/>
                  <a:pt x="6210039" y="3342863"/>
                  <a:pt x="6225620" y="3350654"/>
                </a:cubicBezTo>
                <a:cubicBezTo>
                  <a:pt x="6241201" y="3358444"/>
                  <a:pt x="6250549" y="3349095"/>
                  <a:pt x="6258339" y="3341305"/>
                </a:cubicBezTo>
                <a:cubicBezTo>
                  <a:pt x="6267687" y="3331957"/>
                  <a:pt x="6256781" y="3310143"/>
                  <a:pt x="6267687" y="3296120"/>
                </a:cubicBezTo>
                <a:cubicBezTo>
                  <a:pt x="6277036" y="3283656"/>
                  <a:pt x="6264572" y="3261843"/>
                  <a:pt x="6275478" y="3249378"/>
                </a:cubicBezTo>
                <a:cubicBezTo>
                  <a:pt x="6287943" y="3233797"/>
                  <a:pt x="6272362" y="3213542"/>
                  <a:pt x="6284827" y="3199519"/>
                </a:cubicBezTo>
                <a:cubicBezTo>
                  <a:pt x="6294175" y="3190170"/>
                  <a:pt x="6308198" y="3183938"/>
                  <a:pt x="6322220" y="3183938"/>
                </a:cubicBezTo>
                <a:cubicBezTo>
                  <a:pt x="6340918" y="3183938"/>
                  <a:pt x="6359615" y="3179264"/>
                  <a:pt x="6375196" y="3182380"/>
                </a:cubicBezTo>
                <a:cubicBezTo>
                  <a:pt x="6392334" y="3185496"/>
                  <a:pt x="6406358" y="3182380"/>
                  <a:pt x="6420381" y="3173031"/>
                </a:cubicBezTo>
                <a:cubicBezTo>
                  <a:pt x="6432845" y="3165241"/>
                  <a:pt x="6446867" y="3155893"/>
                  <a:pt x="6456217" y="3144986"/>
                </a:cubicBezTo>
                <a:cubicBezTo>
                  <a:pt x="6462448" y="3138753"/>
                  <a:pt x="6467123" y="3134079"/>
                  <a:pt x="6474914" y="3127847"/>
                </a:cubicBezTo>
                <a:cubicBezTo>
                  <a:pt x="6484262" y="3121615"/>
                  <a:pt x="6478029" y="3098243"/>
                  <a:pt x="6488936" y="3085779"/>
                </a:cubicBezTo>
                <a:cubicBezTo>
                  <a:pt x="6501400" y="3071756"/>
                  <a:pt x="6488936" y="3053059"/>
                  <a:pt x="6485820" y="3037478"/>
                </a:cubicBezTo>
                <a:cubicBezTo>
                  <a:pt x="6482704" y="3025013"/>
                  <a:pt x="6492052" y="3015665"/>
                  <a:pt x="6484262" y="3003200"/>
                </a:cubicBezTo>
                <a:cubicBezTo>
                  <a:pt x="6476471" y="2992293"/>
                  <a:pt x="6488936" y="2976712"/>
                  <a:pt x="6502959" y="2968922"/>
                </a:cubicBezTo>
                <a:cubicBezTo>
                  <a:pt x="6520098" y="2959573"/>
                  <a:pt x="6506076" y="2936202"/>
                  <a:pt x="6506076" y="2920621"/>
                </a:cubicBezTo>
                <a:cubicBezTo>
                  <a:pt x="6506076" y="2908156"/>
                  <a:pt x="6518540" y="2905040"/>
                  <a:pt x="6520098" y="2891018"/>
                </a:cubicBezTo>
                <a:cubicBezTo>
                  <a:pt x="6523214" y="2875437"/>
                  <a:pt x="6532562" y="2859856"/>
                  <a:pt x="6518540" y="2845833"/>
                </a:cubicBezTo>
                <a:cubicBezTo>
                  <a:pt x="6506076" y="2833368"/>
                  <a:pt x="6520098" y="2816229"/>
                  <a:pt x="6532562" y="2806881"/>
                </a:cubicBezTo>
                <a:cubicBezTo>
                  <a:pt x="6546585" y="2797532"/>
                  <a:pt x="6563724" y="2781951"/>
                  <a:pt x="6557492" y="2760138"/>
                </a:cubicBezTo>
                <a:cubicBezTo>
                  <a:pt x="6552818" y="2739883"/>
                  <a:pt x="6583980" y="2749231"/>
                  <a:pt x="6596444" y="2738325"/>
                </a:cubicBezTo>
                <a:cubicBezTo>
                  <a:pt x="6607351" y="2728976"/>
                  <a:pt x="6629164" y="2747674"/>
                  <a:pt x="6641628" y="2736767"/>
                </a:cubicBezTo>
                <a:cubicBezTo>
                  <a:pt x="6654094" y="2725860"/>
                  <a:pt x="6669675" y="2725860"/>
                  <a:pt x="6680581" y="2713395"/>
                </a:cubicBezTo>
                <a:cubicBezTo>
                  <a:pt x="6688371" y="2705605"/>
                  <a:pt x="6699278" y="2707163"/>
                  <a:pt x="6707068" y="2699373"/>
                </a:cubicBezTo>
                <a:cubicBezTo>
                  <a:pt x="6717975" y="2688466"/>
                  <a:pt x="6739789" y="2691582"/>
                  <a:pt x="6753811" y="2683792"/>
                </a:cubicBezTo>
                <a:cubicBezTo>
                  <a:pt x="6770950" y="2676001"/>
                  <a:pt x="6770950" y="2652630"/>
                  <a:pt x="6786531" y="2644840"/>
                </a:cubicBezTo>
                <a:cubicBezTo>
                  <a:pt x="6792763" y="2641723"/>
                  <a:pt x="6786531" y="2630817"/>
                  <a:pt x="6797437" y="2626143"/>
                </a:cubicBezTo>
                <a:cubicBezTo>
                  <a:pt x="6814577" y="2619910"/>
                  <a:pt x="6789647" y="2594981"/>
                  <a:pt x="6791205" y="2577842"/>
                </a:cubicBezTo>
                <a:cubicBezTo>
                  <a:pt x="6794322" y="2557587"/>
                  <a:pt x="6823925" y="2582516"/>
                  <a:pt x="6834832" y="2571610"/>
                </a:cubicBezTo>
                <a:cubicBezTo>
                  <a:pt x="6842622" y="2563819"/>
                  <a:pt x="6842622" y="2554470"/>
                  <a:pt x="6856645" y="2549796"/>
                </a:cubicBezTo>
                <a:cubicBezTo>
                  <a:pt x="6870668" y="2546680"/>
                  <a:pt x="6862877" y="2523309"/>
                  <a:pt x="6876900" y="2515518"/>
                </a:cubicBezTo>
                <a:cubicBezTo>
                  <a:pt x="6890923" y="2507728"/>
                  <a:pt x="6890923" y="2484356"/>
                  <a:pt x="6904946" y="2471892"/>
                </a:cubicBezTo>
                <a:cubicBezTo>
                  <a:pt x="6914294" y="2462543"/>
                  <a:pt x="6937665" y="2456311"/>
                  <a:pt x="6932991" y="2442288"/>
                </a:cubicBezTo>
                <a:cubicBezTo>
                  <a:pt x="6929875" y="2434498"/>
                  <a:pt x="6918969" y="2426707"/>
                  <a:pt x="6918969" y="2417359"/>
                </a:cubicBezTo>
                <a:cubicBezTo>
                  <a:pt x="6918969" y="2412685"/>
                  <a:pt x="6920527" y="2408010"/>
                  <a:pt x="6925201" y="2404894"/>
                </a:cubicBezTo>
                <a:cubicBezTo>
                  <a:pt x="6939224" y="2392429"/>
                  <a:pt x="6954805" y="2381523"/>
                  <a:pt x="6973502" y="2379965"/>
                </a:cubicBezTo>
                <a:cubicBezTo>
                  <a:pt x="6982850" y="2378406"/>
                  <a:pt x="6990641" y="2375290"/>
                  <a:pt x="6992198" y="2389313"/>
                </a:cubicBezTo>
                <a:cubicBezTo>
                  <a:pt x="6996873" y="2408010"/>
                  <a:pt x="7023360" y="2393987"/>
                  <a:pt x="7035825" y="2390871"/>
                </a:cubicBezTo>
                <a:cubicBezTo>
                  <a:pt x="7049848" y="2387755"/>
                  <a:pt x="7068545" y="2369058"/>
                  <a:pt x="7076335" y="2378406"/>
                </a:cubicBezTo>
                <a:cubicBezTo>
                  <a:pt x="7087242" y="2392429"/>
                  <a:pt x="7109055" y="2379965"/>
                  <a:pt x="7119962" y="2390871"/>
                </a:cubicBezTo>
                <a:cubicBezTo>
                  <a:pt x="7127752" y="2401778"/>
                  <a:pt x="7148007" y="2404894"/>
                  <a:pt x="7158914" y="2397104"/>
                </a:cubicBezTo>
                <a:cubicBezTo>
                  <a:pt x="7172937" y="2386197"/>
                  <a:pt x="7183844" y="2373732"/>
                  <a:pt x="7199425" y="2364384"/>
                </a:cubicBezTo>
                <a:cubicBezTo>
                  <a:pt x="7216563" y="2355035"/>
                  <a:pt x="7235261" y="2362826"/>
                  <a:pt x="7250841" y="2355035"/>
                </a:cubicBezTo>
                <a:cubicBezTo>
                  <a:pt x="7261748" y="2350361"/>
                  <a:pt x="7239935" y="2350361"/>
                  <a:pt x="7241492" y="2339454"/>
                </a:cubicBezTo>
                <a:cubicBezTo>
                  <a:pt x="7243051" y="2323873"/>
                  <a:pt x="7264864" y="2317641"/>
                  <a:pt x="7260190" y="2298944"/>
                </a:cubicBezTo>
                <a:cubicBezTo>
                  <a:pt x="7255516" y="2283363"/>
                  <a:pt x="7244609" y="2275573"/>
                  <a:pt x="7238377" y="2263108"/>
                </a:cubicBezTo>
                <a:cubicBezTo>
                  <a:pt x="7232144" y="2250643"/>
                  <a:pt x="7239935" y="2230388"/>
                  <a:pt x="7230586" y="2224156"/>
                </a:cubicBezTo>
                <a:cubicBezTo>
                  <a:pt x="7216563" y="2214807"/>
                  <a:pt x="7219680" y="2196110"/>
                  <a:pt x="7215006" y="2182088"/>
                </a:cubicBezTo>
                <a:cubicBezTo>
                  <a:pt x="7208773" y="2166507"/>
                  <a:pt x="7200982" y="2149368"/>
                  <a:pt x="7197866" y="2132229"/>
                </a:cubicBezTo>
                <a:cubicBezTo>
                  <a:pt x="7194750" y="2119764"/>
                  <a:pt x="7208773" y="2099509"/>
                  <a:pt x="7188518" y="2094834"/>
                </a:cubicBezTo>
                <a:cubicBezTo>
                  <a:pt x="7174495" y="2091718"/>
                  <a:pt x="7155797" y="2079254"/>
                  <a:pt x="7143333" y="2093276"/>
                </a:cubicBezTo>
                <a:cubicBezTo>
                  <a:pt x="7130868" y="2108857"/>
                  <a:pt x="7112171" y="2094834"/>
                  <a:pt x="7102823" y="2087044"/>
                </a:cubicBezTo>
                <a:cubicBezTo>
                  <a:pt x="7090359" y="2079254"/>
                  <a:pt x="7093474" y="2048092"/>
                  <a:pt x="7070103" y="2057440"/>
                </a:cubicBezTo>
                <a:cubicBezTo>
                  <a:pt x="7052964" y="2063673"/>
                  <a:pt x="7034267" y="2052766"/>
                  <a:pt x="7017128" y="2049650"/>
                </a:cubicBezTo>
                <a:cubicBezTo>
                  <a:pt x="7003105" y="2046534"/>
                  <a:pt x="6998431" y="2029395"/>
                  <a:pt x="7003105" y="2015372"/>
                </a:cubicBezTo>
                <a:cubicBezTo>
                  <a:pt x="7007779" y="1999791"/>
                  <a:pt x="6996873" y="1992001"/>
                  <a:pt x="6985966" y="1982652"/>
                </a:cubicBezTo>
                <a:cubicBezTo>
                  <a:pt x="6975060" y="1973304"/>
                  <a:pt x="6979734" y="1954607"/>
                  <a:pt x="6970386" y="1942142"/>
                </a:cubicBezTo>
                <a:cubicBezTo>
                  <a:pt x="6961036" y="1929677"/>
                  <a:pt x="6967269" y="1914096"/>
                  <a:pt x="6953246" y="1903190"/>
                </a:cubicBezTo>
                <a:cubicBezTo>
                  <a:pt x="6942340" y="1893841"/>
                  <a:pt x="6925201" y="1872028"/>
                  <a:pt x="6931433" y="1858005"/>
                </a:cubicBezTo>
                <a:cubicBezTo>
                  <a:pt x="6936107" y="1847099"/>
                  <a:pt x="6956362" y="1842424"/>
                  <a:pt x="6948572" y="1829959"/>
                </a:cubicBezTo>
                <a:cubicBezTo>
                  <a:pt x="6945456" y="1823727"/>
                  <a:pt x="6976617" y="1812821"/>
                  <a:pt x="6957921" y="1809704"/>
                </a:cubicBezTo>
                <a:cubicBezTo>
                  <a:pt x="6943898" y="1806588"/>
                  <a:pt x="6926759" y="1803472"/>
                  <a:pt x="6926759" y="1786333"/>
                </a:cubicBezTo>
                <a:cubicBezTo>
                  <a:pt x="6928317" y="1770752"/>
                  <a:pt x="6934550" y="1756729"/>
                  <a:pt x="6931433" y="1741149"/>
                </a:cubicBezTo>
                <a:cubicBezTo>
                  <a:pt x="6929875" y="1731800"/>
                  <a:pt x="6928317" y="1714661"/>
                  <a:pt x="6914294" y="1724010"/>
                </a:cubicBezTo>
                <a:cubicBezTo>
                  <a:pt x="6904946" y="1730242"/>
                  <a:pt x="6895598" y="1705312"/>
                  <a:pt x="6887807" y="1720893"/>
                </a:cubicBezTo>
                <a:cubicBezTo>
                  <a:pt x="6883132" y="1731800"/>
                  <a:pt x="6903388" y="1747381"/>
                  <a:pt x="6884691" y="1753613"/>
                </a:cubicBezTo>
                <a:cubicBezTo>
                  <a:pt x="6867551" y="1759846"/>
                  <a:pt x="6851970" y="1750497"/>
                  <a:pt x="6836389" y="1753613"/>
                </a:cubicBezTo>
                <a:cubicBezTo>
                  <a:pt x="6828599" y="1755171"/>
                  <a:pt x="6828599" y="1744265"/>
                  <a:pt x="6820809" y="1739590"/>
                </a:cubicBezTo>
                <a:cubicBezTo>
                  <a:pt x="6809903" y="1731800"/>
                  <a:pt x="6802112" y="1725568"/>
                  <a:pt x="6786531" y="1722452"/>
                </a:cubicBezTo>
                <a:cubicBezTo>
                  <a:pt x="6770950" y="1719335"/>
                  <a:pt x="6774066" y="1689732"/>
                  <a:pt x="6752253" y="1700638"/>
                </a:cubicBezTo>
                <a:cubicBezTo>
                  <a:pt x="6736672" y="1708429"/>
                  <a:pt x="6716417" y="1713103"/>
                  <a:pt x="6702394" y="1700638"/>
                </a:cubicBezTo>
                <a:cubicBezTo>
                  <a:pt x="6693046" y="1692848"/>
                  <a:pt x="6660326" y="1686615"/>
                  <a:pt x="6672790" y="1702196"/>
                </a:cubicBezTo>
                <a:cubicBezTo>
                  <a:pt x="6675907" y="1706871"/>
                  <a:pt x="6694604" y="1705312"/>
                  <a:pt x="6683697" y="1711545"/>
                </a:cubicBezTo>
                <a:cubicBezTo>
                  <a:pt x="6671232" y="1717777"/>
                  <a:pt x="6697720" y="1724010"/>
                  <a:pt x="6677465" y="1725568"/>
                </a:cubicBezTo>
                <a:cubicBezTo>
                  <a:pt x="6658768" y="1727126"/>
                  <a:pt x="6636954" y="1733358"/>
                  <a:pt x="6621373" y="1719335"/>
                </a:cubicBezTo>
                <a:cubicBezTo>
                  <a:pt x="6605793" y="1705312"/>
                  <a:pt x="6622932" y="1683499"/>
                  <a:pt x="6613583" y="1666360"/>
                </a:cubicBezTo>
                <a:cubicBezTo>
                  <a:pt x="6604235" y="1650779"/>
                  <a:pt x="6577747" y="1655454"/>
                  <a:pt x="6562166" y="1655454"/>
                </a:cubicBezTo>
                <a:cubicBezTo>
                  <a:pt x="6541911" y="1655454"/>
                  <a:pt x="6535679" y="1652338"/>
                  <a:pt x="6541911" y="1635198"/>
                </a:cubicBezTo>
                <a:cubicBezTo>
                  <a:pt x="6551260" y="1611827"/>
                  <a:pt x="6518540" y="1613385"/>
                  <a:pt x="6502959" y="1607153"/>
                </a:cubicBezTo>
                <a:cubicBezTo>
                  <a:pt x="6488936" y="1602479"/>
                  <a:pt x="6492052" y="1622734"/>
                  <a:pt x="6490495" y="1630524"/>
                </a:cubicBezTo>
                <a:cubicBezTo>
                  <a:pt x="6485820" y="1646105"/>
                  <a:pt x="6470239" y="1622734"/>
                  <a:pt x="6457774" y="1621176"/>
                </a:cubicBezTo>
                <a:cubicBezTo>
                  <a:pt x="6442193" y="1619618"/>
                  <a:pt x="6428171" y="1618060"/>
                  <a:pt x="6420381" y="1604037"/>
                </a:cubicBezTo>
                <a:cubicBezTo>
                  <a:pt x="6412590" y="1591572"/>
                  <a:pt x="6426612" y="1575991"/>
                  <a:pt x="6404800" y="1565085"/>
                </a:cubicBezTo>
                <a:cubicBezTo>
                  <a:pt x="6397009" y="1560410"/>
                  <a:pt x="6404800" y="1544829"/>
                  <a:pt x="6390777" y="1543271"/>
                </a:cubicBezTo>
                <a:cubicBezTo>
                  <a:pt x="6375196" y="1541713"/>
                  <a:pt x="6378312" y="1521458"/>
                  <a:pt x="6361173" y="1516784"/>
                </a:cubicBezTo>
                <a:cubicBezTo>
                  <a:pt x="6342476" y="1510551"/>
                  <a:pt x="6320663" y="1515226"/>
                  <a:pt x="6315989" y="1532365"/>
                </a:cubicBezTo>
                <a:cubicBezTo>
                  <a:pt x="6312872" y="1544829"/>
                  <a:pt x="6312872" y="1583782"/>
                  <a:pt x="6331569" y="1568201"/>
                </a:cubicBezTo>
                <a:cubicBezTo>
                  <a:pt x="6344034" y="1558852"/>
                  <a:pt x="6356498" y="1557294"/>
                  <a:pt x="6356498" y="1574433"/>
                </a:cubicBezTo>
                <a:cubicBezTo>
                  <a:pt x="6356498" y="1586898"/>
                  <a:pt x="6365848" y="1600921"/>
                  <a:pt x="6345592" y="1602479"/>
                </a:cubicBezTo>
                <a:cubicBezTo>
                  <a:pt x="6330011" y="1604037"/>
                  <a:pt x="6315989" y="1591572"/>
                  <a:pt x="6308198" y="1594688"/>
                </a:cubicBezTo>
                <a:cubicBezTo>
                  <a:pt x="6297291" y="1599363"/>
                  <a:pt x="6291059" y="1608711"/>
                  <a:pt x="6277036" y="1610269"/>
                </a:cubicBezTo>
                <a:cubicBezTo>
                  <a:pt x="6263013" y="1611827"/>
                  <a:pt x="6250549" y="1627408"/>
                  <a:pt x="6242758" y="1641431"/>
                </a:cubicBezTo>
                <a:cubicBezTo>
                  <a:pt x="6233410" y="1658570"/>
                  <a:pt x="6214713" y="1655454"/>
                  <a:pt x="6197573" y="1657012"/>
                </a:cubicBezTo>
                <a:cubicBezTo>
                  <a:pt x="6183551" y="1658570"/>
                  <a:pt x="6167970" y="1672593"/>
                  <a:pt x="6161737" y="1653896"/>
                </a:cubicBezTo>
                <a:cubicBezTo>
                  <a:pt x="6157063" y="1641431"/>
                  <a:pt x="6122785" y="1639873"/>
                  <a:pt x="6130576" y="1625850"/>
                </a:cubicBezTo>
                <a:cubicBezTo>
                  <a:pt x="6141483" y="1604037"/>
                  <a:pt x="6113437" y="1605595"/>
                  <a:pt x="6100973" y="1600921"/>
                </a:cubicBezTo>
                <a:cubicBezTo>
                  <a:pt x="6088507" y="1596246"/>
                  <a:pt x="6072926" y="1590014"/>
                  <a:pt x="6072926" y="1574433"/>
                </a:cubicBezTo>
                <a:cubicBezTo>
                  <a:pt x="6072926" y="1565085"/>
                  <a:pt x="6072926" y="1547946"/>
                  <a:pt x="6058904" y="1540155"/>
                </a:cubicBezTo>
                <a:cubicBezTo>
                  <a:pt x="6051114" y="1535481"/>
                  <a:pt x="6054230" y="1529249"/>
                  <a:pt x="6055788" y="1519900"/>
                </a:cubicBezTo>
                <a:cubicBezTo>
                  <a:pt x="6055788" y="1512110"/>
                  <a:pt x="6044881" y="1502761"/>
                  <a:pt x="6032416" y="1496529"/>
                </a:cubicBezTo>
                <a:cubicBezTo>
                  <a:pt x="6019952" y="1491854"/>
                  <a:pt x="6026184" y="1468483"/>
                  <a:pt x="6012161" y="1460693"/>
                </a:cubicBezTo>
                <a:cubicBezTo>
                  <a:pt x="5999697" y="1454460"/>
                  <a:pt x="5990348" y="1437321"/>
                  <a:pt x="5981000" y="1445112"/>
                </a:cubicBezTo>
                <a:cubicBezTo>
                  <a:pt x="5968535" y="1454460"/>
                  <a:pt x="5965419" y="1468483"/>
                  <a:pt x="5946722" y="1459135"/>
                </a:cubicBezTo>
                <a:cubicBezTo>
                  <a:pt x="5929583" y="1451344"/>
                  <a:pt x="5937373" y="1426415"/>
                  <a:pt x="5918676" y="1421740"/>
                </a:cubicBezTo>
                <a:cubicBezTo>
                  <a:pt x="5903095" y="1417066"/>
                  <a:pt x="5893746" y="1407718"/>
                  <a:pt x="5884398" y="1393695"/>
                </a:cubicBezTo>
                <a:cubicBezTo>
                  <a:pt x="5878165" y="1384346"/>
                  <a:pt x="5870375" y="1373440"/>
                  <a:pt x="5884398" y="1367207"/>
                </a:cubicBezTo>
                <a:cubicBezTo>
                  <a:pt x="5896863" y="1360975"/>
                  <a:pt x="5912443" y="1359417"/>
                  <a:pt x="5926467" y="1353185"/>
                </a:cubicBezTo>
                <a:cubicBezTo>
                  <a:pt x="5942047" y="1345394"/>
                  <a:pt x="5960745" y="1340720"/>
                  <a:pt x="5977883" y="1340720"/>
                </a:cubicBezTo>
                <a:cubicBezTo>
                  <a:pt x="5999697" y="1339162"/>
                  <a:pt x="5996581" y="1320465"/>
                  <a:pt x="6004371" y="1308000"/>
                </a:cubicBezTo>
                <a:cubicBezTo>
                  <a:pt x="6015278" y="1290861"/>
                  <a:pt x="6041765" y="1318907"/>
                  <a:pt x="6051114" y="1298651"/>
                </a:cubicBezTo>
                <a:cubicBezTo>
                  <a:pt x="6057345" y="1284629"/>
                  <a:pt x="6051114" y="1265932"/>
                  <a:pt x="6058904" y="1253467"/>
                </a:cubicBezTo>
                <a:cubicBezTo>
                  <a:pt x="6065136" y="1244118"/>
                  <a:pt x="6033974" y="1237886"/>
                  <a:pt x="6021510" y="1230096"/>
                </a:cubicBezTo>
                <a:cubicBezTo>
                  <a:pt x="6004371" y="1219189"/>
                  <a:pt x="6016835" y="1200492"/>
                  <a:pt x="6019952" y="1188027"/>
                </a:cubicBezTo>
                <a:cubicBezTo>
                  <a:pt x="6023068" y="1174004"/>
                  <a:pt x="6038649" y="1164656"/>
                  <a:pt x="6040207" y="1150633"/>
                </a:cubicBezTo>
                <a:cubicBezTo>
                  <a:pt x="6040207" y="1139727"/>
                  <a:pt x="6018393" y="1149075"/>
                  <a:pt x="6012161" y="1133494"/>
                </a:cubicBezTo>
                <a:cubicBezTo>
                  <a:pt x="6005929" y="1119471"/>
                  <a:pt x="5985674" y="1103890"/>
                  <a:pt x="5971651" y="1113239"/>
                </a:cubicBezTo>
                <a:cubicBezTo>
                  <a:pt x="5957628" y="1122588"/>
                  <a:pt x="5981000" y="1150633"/>
                  <a:pt x="5959186" y="1159982"/>
                </a:cubicBezTo>
                <a:cubicBezTo>
                  <a:pt x="5943605" y="1166214"/>
                  <a:pt x="5932698" y="1181795"/>
                  <a:pt x="5923350" y="1197376"/>
                </a:cubicBezTo>
                <a:cubicBezTo>
                  <a:pt x="5915560" y="1211399"/>
                  <a:pt x="5889072" y="1220747"/>
                  <a:pt x="5879724" y="1203608"/>
                </a:cubicBezTo>
                <a:cubicBezTo>
                  <a:pt x="5871933" y="1189585"/>
                  <a:pt x="5850120" y="1195818"/>
                  <a:pt x="5839213" y="1205166"/>
                </a:cubicBezTo>
                <a:cubicBezTo>
                  <a:pt x="5825191" y="1216073"/>
                  <a:pt x="5811168" y="1200492"/>
                  <a:pt x="5795587" y="1200492"/>
                </a:cubicBezTo>
                <a:cubicBezTo>
                  <a:pt x="5780006" y="1198934"/>
                  <a:pt x="5764425" y="1202050"/>
                  <a:pt x="5750403" y="1211399"/>
                </a:cubicBezTo>
                <a:cubicBezTo>
                  <a:pt x="5736380" y="1219189"/>
                  <a:pt x="5730147" y="1231654"/>
                  <a:pt x="5717682" y="1239444"/>
                </a:cubicBezTo>
                <a:cubicBezTo>
                  <a:pt x="5695870" y="1253467"/>
                  <a:pt x="5703660" y="1220747"/>
                  <a:pt x="5695870" y="1209841"/>
                </a:cubicBezTo>
                <a:cubicBezTo>
                  <a:pt x="5689637" y="1202050"/>
                  <a:pt x="5677172" y="1205166"/>
                  <a:pt x="5667823" y="1197376"/>
                </a:cubicBezTo>
                <a:cubicBezTo>
                  <a:pt x="5658475" y="1189585"/>
                  <a:pt x="5630430" y="1188027"/>
                  <a:pt x="5630430" y="1209841"/>
                </a:cubicBezTo>
                <a:cubicBezTo>
                  <a:pt x="5630430" y="1231654"/>
                  <a:pt x="5613290" y="1214515"/>
                  <a:pt x="5608616" y="1202050"/>
                </a:cubicBezTo>
                <a:cubicBezTo>
                  <a:pt x="5602384" y="1186469"/>
                  <a:pt x="5616407" y="1177121"/>
                  <a:pt x="5616407" y="1161540"/>
                </a:cubicBezTo>
                <a:cubicBezTo>
                  <a:pt x="5614849" y="1150633"/>
                  <a:pt x="5622639" y="1125704"/>
                  <a:pt x="5610175" y="1122588"/>
                </a:cubicBezTo>
                <a:cubicBezTo>
                  <a:pt x="5589919" y="1116355"/>
                  <a:pt x="5577454" y="1135052"/>
                  <a:pt x="5557200" y="1136610"/>
                </a:cubicBezTo>
                <a:cubicBezTo>
                  <a:pt x="5535386" y="1138169"/>
                  <a:pt x="5521364" y="1124146"/>
                  <a:pt x="5505783" y="1114797"/>
                </a:cubicBezTo>
                <a:cubicBezTo>
                  <a:pt x="5490202" y="1105449"/>
                  <a:pt x="5477737" y="1089868"/>
                  <a:pt x="5463714" y="1077403"/>
                </a:cubicBezTo>
                <a:cubicBezTo>
                  <a:pt x="5448133" y="1064938"/>
                  <a:pt x="5462157" y="1044683"/>
                  <a:pt x="5455924" y="1033777"/>
                </a:cubicBezTo>
                <a:cubicBezTo>
                  <a:pt x="5445017" y="1018196"/>
                  <a:pt x="5420088" y="1036893"/>
                  <a:pt x="5402948" y="1038451"/>
                </a:cubicBezTo>
                <a:cubicBezTo>
                  <a:pt x="5384252" y="1040009"/>
                  <a:pt x="5363996" y="1030660"/>
                  <a:pt x="5354648" y="1016638"/>
                </a:cubicBezTo>
                <a:cubicBezTo>
                  <a:pt x="5343741" y="999499"/>
                  <a:pt x="5318812" y="1007289"/>
                  <a:pt x="5303231" y="1005731"/>
                </a:cubicBezTo>
                <a:cubicBezTo>
                  <a:pt x="5282976" y="1004173"/>
                  <a:pt x="5276744" y="980801"/>
                  <a:pt x="5261163" y="980801"/>
                </a:cubicBezTo>
                <a:cubicBezTo>
                  <a:pt x="5247140" y="980801"/>
                  <a:pt x="5237791" y="973011"/>
                  <a:pt x="5223768" y="983918"/>
                </a:cubicBezTo>
                <a:cubicBezTo>
                  <a:pt x="5212862" y="991708"/>
                  <a:pt x="5201956" y="966779"/>
                  <a:pt x="5189491" y="963663"/>
                </a:cubicBezTo>
                <a:cubicBezTo>
                  <a:pt x="5172352" y="958988"/>
                  <a:pt x="5156771" y="941849"/>
                  <a:pt x="5141190" y="940291"/>
                </a:cubicBezTo>
                <a:cubicBezTo>
                  <a:pt x="5125609" y="938733"/>
                  <a:pt x="5119377" y="958988"/>
                  <a:pt x="5113144" y="969895"/>
                </a:cubicBezTo>
                <a:cubicBezTo>
                  <a:pt x="5106912" y="980801"/>
                  <a:pt x="5091331" y="994824"/>
                  <a:pt x="5096006" y="1007289"/>
                </a:cubicBezTo>
                <a:cubicBezTo>
                  <a:pt x="5100680" y="1019754"/>
                  <a:pt x="5120935" y="1022870"/>
                  <a:pt x="5130283" y="1033777"/>
                </a:cubicBezTo>
                <a:cubicBezTo>
                  <a:pt x="5136516" y="1041567"/>
                  <a:pt x="5152097" y="1038451"/>
                  <a:pt x="5155213" y="1050915"/>
                </a:cubicBezTo>
                <a:cubicBezTo>
                  <a:pt x="5159887" y="1066496"/>
                  <a:pt x="5150539" y="1088310"/>
                  <a:pt x="5164561" y="1099216"/>
                </a:cubicBezTo>
                <a:cubicBezTo>
                  <a:pt x="5178584" y="1110123"/>
                  <a:pt x="5178584" y="1125704"/>
                  <a:pt x="5180142" y="1141285"/>
                </a:cubicBezTo>
                <a:cubicBezTo>
                  <a:pt x="5183258" y="1158424"/>
                  <a:pt x="5203513" y="1159982"/>
                  <a:pt x="5217536" y="1164656"/>
                </a:cubicBezTo>
                <a:cubicBezTo>
                  <a:pt x="5234675" y="1169330"/>
                  <a:pt x="5251815" y="1175563"/>
                  <a:pt x="5261163" y="1194260"/>
                </a:cubicBezTo>
                <a:cubicBezTo>
                  <a:pt x="5267396" y="1208282"/>
                  <a:pt x="5273627" y="1226979"/>
                  <a:pt x="5262720" y="1236328"/>
                </a:cubicBezTo>
                <a:cubicBezTo>
                  <a:pt x="5250256" y="1247235"/>
                  <a:pt x="5250256" y="1264374"/>
                  <a:pt x="5265837" y="1270606"/>
                </a:cubicBezTo>
                <a:cubicBezTo>
                  <a:pt x="5268953" y="1281513"/>
                  <a:pt x="5270511" y="1300210"/>
                  <a:pt x="5259605" y="1309558"/>
                </a:cubicBezTo>
                <a:lnTo>
                  <a:pt x="5259605" y="1309558"/>
                </a:lnTo>
                <a:close/>
              </a:path>
            </a:pathLst>
          </a:custGeom>
          <a:noFill/>
          <a:ln w="23358" cap="rnd">
            <a:solidFill>
              <a:srgbClr val="252B34"/>
            </a:solidFill>
            <a:prstDash val="solid"/>
            <a:round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0" name="Volný tvar: obrazec 79">
            <a:extLst>
              <a:ext uri="{FF2B5EF4-FFF2-40B4-BE49-F238E27FC236}">
                <a16:creationId xmlns:a16="http://schemas.microsoft.com/office/drawing/2014/main" id="{ED0D7712-8DCD-EFEF-996F-85688C440E6C}"/>
              </a:ext>
            </a:extLst>
          </p:cNvPr>
          <p:cNvSpPr/>
          <p:nvPr userDrawn="1"/>
        </p:nvSpPr>
        <p:spPr>
          <a:xfrm>
            <a:off x="3749922" y="2865101"/>
            <a:ext cx="3032039" cy="2453197"/>
          </a:xfrm>
          <a:custGeom>
            <a:avLst/>
            <a:gdLst>
              <a:gd name="connsiteX0" fmla="*/ 3032040 w 3032039"/>
              <a:gd name="connsiteY0" fmla="*/ 40931 h 2453197"/>
              <a:gd name="connsiteX1" fmla="*/ 2980622 w 3032039"/>
              <a:gd name="connsiteY1" fmla="*/ 70535 h 2453197"/>
              <a:gd name="connsiteX2" fmla="*/ 2908951 w 3032039"/>
              <a:gd name="connsiteY2" fmla="*/ 34699 h 2453197"/>
              <a:gd name="connsiteX3" fmla="*/ 2876231 w 3032039"/>
              <a:gd name="connsiteY3" fmla="*/ 1979 h 2453197"/>
              <a:gd name="connsiteX4" fmla="*/ 2834162 w 3032039"/>
              <a:gd name="connsiteY4" fmla="*/ 1979 h 2453197"/>
              <a:gd name="connsiteX5" fmla="*/ 2781187 w 3032039"/>
              <a:gd name="connsiteY5" fmla="*/ 44047 h 2453197"/>
              <a:gd name="connsiteX6" fmla="*/ 2718864 w 3032039"/>
              <a:gd name="connsiteY6" fmla="*/ 72093 h 2453197"/>
              <a:gd name="connsiteX7" fmla="*/ 2645633 w 3032039"/>
              <a:gd name="connsiteY7" fmla="*/ 100139 h 2453197"/>
              <a:gd name="connsiteX8" fmla="*/ 2587985 w 3032039"/>
              <a:gd name="connsiteY8" fmla="*/ 139091 h 2453197"/>
              <a:gd name="connsiteX9" fmla="*/ 2527219 w 3032039"/>
              <a:gd name="connsiteY9" fmla="*/ 167136 h 2453197"/>
              <a:gd name="connsiteX10" fmla="*/ 2491383 w 3032039"/>
              <a:gd name="connsiteY10" fmla="*/ 199856 h 2453197"/>
              <a:gd name="connsiteX11" fmla="*/ 2402572 w 3032039"/>
              <a:gd name="connsiteY11" fmla="*/ 235692 h 2453197"/>
              <a:gd name="connsiteX12" fmla="*/ 2352713 w 3032039"/>
              <a:gd name="connsiteY12" fmla="*/ 257505 h 2453197"/>
              <a:gd name="connsiteX13" fmla="*/ 2323110 w 3032039"/>
              <a:gd name="connsiteY13" fmla="*/ 288667 h 2453197"/>
              <a:gd name="connsiteX14" fmla="*/ 2251437 w 3032039"/>
              <a:gd name="connsiteY14" fmla="*/ 298016 h 2453197"/>
              <a:gd name="connsiteX15" fmla="*/ 2217159 w 3032039"/>
              <a:gd name="connsiteY15" fmla="*/ 349433 h 2453197"/>
              <a:gd name="connsiteX16" fmla="*/ 2142371 w 3032039"/>
              <a:gd name="connsiteY16" fmla="*/ 374362 h 2453197"/>
              <a:gd name="connsiteX17" fmla="*/ 2095629 w 3032039"/>
              <a:gd name="connsiteY17" fmla="*/ 441360 h 2453197"/>
              <a:gd name="connsiteX18" fmla="*/ 2083164 w 3032039"/>
              <a:gd name="connsiteY18" fmla="*/ 489661 h 2453197"/>
              <a:gd name="connsiteX19" fmla="*/ 2014608 w 3032039"/>
              <a:gd name="connsiteY19" fmla="*/ 503683 h 2453197"/>
              <a:gd name="connsiteX20" fmla="*/ 1977214 w 3032039"/>
              <a:gd name="connsiteY20" fmla="*/ 551984 h 2453197"/>
              <a:gd name="connsiteX21" fmla="*/ 1918007 w 3032039"/>
              <a:gd name="connsiteY21" fmla="*/ 608075 h 2453197"/>
              <a:gd name="connsiteX22" fmla="*/ 1879054 w 3032039"/>
              <a:gd name="connsiteY22" fmla="*/ 678189 h 2453197"/>
              <a:gd name="connsiteX23" fmla="*/ 1804266 w 3032039"/>
              <a:gd name="connsiteY23" fmla="*/ 685980 h 2453197"/>
              <a:gd name="connsiteX24" fmla="*/ 1752849 w 3032039"/>
              <a:gd name="connsiteY24" fmla="*/ 720258 h 2453197"/>
              <a:gd name="connsiteX25" fmla="*/ 1696758 w 3032039"/>
              <a:gd name="connsiteY25" fmla="*/ 743629 h 2453197"/>
              <a:gd name="connsiteX26" fmla="*/ 1650015 w 3032039"/>
              <a:gd name="connsiteY26" fmla="*/ 785697 h 2453197"/>
              <a:gd name="connsiteX27" fmla="*/ 1575227 w 3032039"/>
              <a:gd name="connsiteY27" fmla="*/ 830882 h 2453197"/>
              <a:gd name="connsiteX28" fmla="*/ 1559646 w 3032039"/>
              <a:gd name="connsiteY28" fmla="*/ 938390 h 2453197"/>
              <a:gd name="connsiteX29" fmla="*/ 1481742 w 3032039"/>
              <a:gd name="connsiteY29" fmla="*/ 938390 h 2453197"/>
              <a:gd name="connsiteX30" fmla="*/ 1419418 w 3032039"/>
              <a:gd name="connsiteY30" fmla="*/ 967994 h 2453197"/>
              <a:gd name="connsiteX31" fmla="*/ 1255819 w 3032039"/>
              <a:gd name="connsiteY31" fmla="*/ 1025643 h 2453197"/>
              <a:gd name="connsiteX32" fmla="*/ 1143637 w 3032039"/>
              <a:gd name="connsiteY32" fmla="*/ 1011620 h 2453197"/>
              <a:gd name="connsiteX33" fmla="*/ 1082871 w 3032039"/>
              <a:gd name="connsiteY33" fmla="*/ 1044340 h 2453197"/>
              <a:gd name="connsiteX34" fmla="*/ 1040803 w 3032039"/>
              <a:gd name="connsiteY34" fmla="*/ 1120686 h 2453197"/>
              <a:gd name="connsiteX35" fmla="*/ 1050151 w 3032039"/>
              <a:gd name="connsiteY35" fmla="*/ 1200149 h 2453197"/>
              <a:gd name="connsiteX36" fmla="*/ 1004967 w 3032039"/>
              <a:gd name="connsiteY36" fmla="*/ 1267146 h 2453197"/>
              <a:gd name="connsiteX37" fmla="*/ 1017432 w 3032039"/>
              <a:gd name="connsiteY37" fmla="*/ 1340377 h 2453197"/>
              <a:gd name="connsiteX38" fmla="*/ 984712 w 3032039"/>
              <a:gd name="connsiteY38" fmla="*/ 1408932 h 2453197"/>
              <a:gd name="connsiteX39" fmla="*/ 1034570 w 3032039"/>
              <a:gd name="connsiteY39" fmla="*/ 1475930 h 2453197"/>
              <a:gd name="connsiteX40" fmla="*/ 1087546 w 3032039"/>
              <a:gd name="connsiteY40" fmla="*/ 1542928 h 2453197"/>
              <a:gd name="connsiteX41" fmla="*/ 1068849 w 3032039"/>
              <a:gd name="connsiteY41" fmla="*/ 1597461 h 2453197"/>
              <a:gd name="connsiteX42" fmla="*/ 1020548 w 3032039"/>
              <a:gd name="connsiteY42" fmla="*/ 1644204 h 2453197"/>
              <a:gd name="connsiteX43" fmla="*/ 1079755 w 3032039"/>
              <a:gd name="connsiteY43" fmla="*/ 1695621 h 2453197"/>
              <a:gd name="connsiteX44" fmla="*/ 1079755 w 3032039"/>
              <a:gd name="connsiteY44" fmla="*/ 1743921 h 2453197"/>
              <a:gd name="connsiteX45" fmla="*/ 1098452 w 3032039"/>
              <a:gd name="connsiteY45" fmla="*/ 1798454 h 2453197"/>
              <a:gd name="connsiteX46" fmla="*/ 1098452 w 3032039"/>
              <a:gd name="connsiteY46" fmla="*/ 1916869 h 2453197"/>
              <a:gd name="connsiteX47" fmla="*/ 1006525 w 3032039"/>
              <a:gd name="connsiteY47" fmla="*/ 1927776 h 2453197"/>
              <a:gd name="connsiteX48" fmla="*/ 972247 w 3032039"/>
              <a:gd name="connsiteY48" fmla="*/ 1990099 h 2453197"/>
              <a:gd name="connsiteX49" fmla="*/ 833577 w 3032039"/>
              <a:gd name="connsiteY49" fmla="*/ 2096049 h 2453197"/>
              <a:gd name="connsiteX50" fmla="*/ 707372 w 3032039"/>
              <a:gd name="connsiteY50" fmla="*/ 2110072 h 2453197"/>
              <a:gd name="connsiteX51" fmla="*/ 654397 w 3032039"/>
              <a:gd name="connsiteY51" fmla="*/ 2161489 h 2453197"/>
              <a:gd name="connsiteX52" fmla="*/ 565586 w 3032039"/>
              <a:gd name="connsiteY52" fmla="*/ 2161489 h 2453197"/>
              <a:gd name="connsiteX53" fmla="*/ 526634 w 3032039"/>
              <a:gd name="connsiteY53" fmla="*/ 2197325 h 2453197"/>
              <a:gd name="connsiteX54" fmla="*/ 490798 w 3032039"/>
              <a:gd name="connsiteY54" fmla="*/ 2234719 h 2453197"/>
              <a:gd name="connsiteX55" fmla="*/ 440939 w 3032039"/>
              <a:gd name="connsiteY55" fmla="*/ 2267439 h 2453197"/>
              <a:gd name="connsiteX56" fmla="*/ 350570 w 3032039"/>
              <a:gd name="connsiteY56" fmla="*/ 2320414 h 2453197"/>
              <a:gd name="connsiteX57" fmla="*/ 319408 w 3032039"/>
              <a:gd name="connsiteY57" fmla="*/ 2417015 h 2453197"/>
              <a:gd name="connsiteX58" fmla="*/ 253968 w 3032039"/>
              <a:gd name="connsiteY58" fmla="*/ 2398318 h 2453197"/>
              <a:gd name="connsiteX59" fmla="*/ 163599 w 3032039"/>
              <a:gd name="connsiteY59" fmla="*/ 2412341 h 2453197"/>
              <a:gd name="connsiteX60" fmla="*/ 87253 w 3032039"/>
              <a:gd name="connsiteY60" fmla="*/ 2449735 h 2453197"/>
              <a:gd name="connsiteX61" fmla="*/ 0 w 3032039"/>
              <a:gd name="connsiteY61" fmla="*/ 2449735 h 245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32039" h="2453197">
                <a:moveTo>
                  <a:pt x="3032040" y="40931"/>
                </a:moveTo>
                <a:lnTo>
                  <a:pt x="2980622" y="70535"/>
                </a:lnTo>
                <a:cubicBezTo>
                  <a:pt x="2946345" y="48722"/>
                  <a:pt x="2926089" y="48722"/>
                  <a:pt x="2908951" y="34699"/>
                </a:cubicBezTo>
                <a:cubicBezTo>
                  <a:pt x="2890253" y="20676"/>
                  <a:pt x="2890253" y="6653"/>
                  <a:pt x="2876231" y="1979"/>
                </a:cubicBezTo>
                <a:cubicBezTo>
                  <a:pt x="2860650" y="-4253"/>
                  <a:pt x="2857534" y="6653"/>
                  <a:pt x="2834162" y="1979"/>
                </a:cubicBezTo>
                <a:cubicBezTo>
                  <a:pt x="2834162" y="1979"/>
                  <a:pt x="2787420" y="28466"/>
                  <a:pt x="2781187" y="44047"/>
                </a:cubicBezTo>
                <a:cubicBezTo>
                  <a:pt x="2774955" y="59628"/>
                  <a:pt x="2742235" y="61186"/>
                  <a:pt x="2718864" y="72093"/>
                </a:cubicBezTo>
                <a:cubicBezTo>
                  <a:pt x="2695492" y="83000"/>
                  <a:pt x="2662773" y="87674"/>
                  <a:pt x="2645633" y="100139"/>
                </a:cubicBezTo>
                <a:cubicBezTo>
                  <a:pt x="2628495" y="112603"/>
                  <a:pt x="2616030" y="129742"/>
                  <a:pt x="2587985" y="139091"/>
                </a:cubicBezTo>
                <a:cubicBezTo>
                  <a:pt x="2559939" y="148439"/>
                  <a:pt x="2536567" y="149997"/>
                  <a:pt x="2527219" y="167136"/>
                </a:cubicBezTo>
                <a:cubicBezTo>
                  <a:pt x="2517871" y="184275"/>
                  <a:pt x="2508522" y="190508"/>
                  <a:pt x="2491383" y="199856"/>
                </a:cubicBezTo>
                <a:cubicBezTo>
                  <a:pt x="2474244" y="209205"/>
                  <a:pt x="2424385" y="229460"/>
                  <a:pt x="2402572" y="235692"/>
                </a:cubicBezTo>
                <a:cubicBezTo>
                  <a:pt x="2380759" y="241925"/>
                  <a:pt x="2366736" y="243483"/>
                  <a:pt x="2352713" y="257505"/>
                </a:cubicBezTo>
                <a:cubicBezTo>
                  <a:pt x="2338690" y="271528"/>
                  <a:pt x="2348039" y="282435"/>
                  <a:pt x="2323110" y="288667"/>
                </a:cubicBezTo>
                <a:cubicBezTo>
                  <a:pt x="2298180" y="294900"/>
                  <a:pt x="2267018" y="285551"/>
                  <a:pt x="2251437" y="298016"/>
                </a:cubicBezTo>
                <a:cubicBezTo>
                  <a:pt x="2235857" y="310480"/>
                  <a:pt x="2240531" y="332294"/>
                  <a:pt x="2217159" y="349433"/>
                </a:cubicBezTo>
                <a:cubicBezTo>
                  <a:pt x="2193788" y="366572"/>
                  <a:pt x="2175091" y="361897"/>
                  <a:pt x="2142371" y="374362"/>
                </a:cubicBezTo>
                <a:cubicBezTo>
                  <a:pt x="2109651" y="386827"/>
                  <a:pt x="2112768" y="411756"/>
                  <a:pt x="2095629" y="441360"/>
                </a:cubicBezTo>
                <a:cubicBezTo>
                  <a:pt x="2078489" y="470964"/>
                  <a:pt x="2087838" y="480312"/>
                  <a:pt x="2083164" y="489661"/>
                </a:cubicBezTo>
                <a:cubicBezTo>
                  <a:pt x="2078489" y="499009"/>
                  <a:pt x="2034863" y="499009"/>
                  <a:pt x="2014608" y="503683"/>
                </a:cubicBezTo>
                <a:cubicBezTo>
                  <a:pt x="1994353" y="508358"/>
                  <a:pt x="1992795" y="539519"/>
                  <a:pt x="1977214" y="551984"/>
                </a:cubicBezTo>
                <a:cubicBezTo>
                  <a:pt x="1961633" y="564449"/>
                  <a:pt x="1941378" y="597169"/>
                  <a:pt x="1918007" y="608075"/>
                </a:cubicBezTo>
                <a:cubicBezTo>
                  <a:pt x="1894635" y="618982"/>
                  <a:pt x="1888403" y="657934"/>
                  <a:pt x="1879054" y="678189"/>
                </a:cubicBezTo>
                <a:cubicBezTo>
                  <a:pt x="1869706" y="698444"/>
                  <a:pt x="1832312" y="681305"/>
                  <a:pt x="1804266" y="685980"/>
                </a:cubicBezTo>
                <a:cubicBezTo>
                  <a:pt x="1776220" y="690654"/>
                  <a:pt x="1768430" y="703119"/>
                  <a:pt x="1752849" y="720258"/>
                </a:cubicBezTo>
                <a:cubicBezTo>
                  <a:pt x="1737268" y="737397"/>
                  <a:pt x="1712339" y="731164"/>
                  <a:pt x="1696758" y="743629"/>
                </a:cubicBezTo>
                <a:cubicBezTo>
                  <a:pt x="1681177" y="756094"/>
                  <a:pt x="1673387" y="777907"/>
                  <a:pt x="1650015" y="785697"/>
                </a:cubicBezTo>
                <a:cubicBezTo>
                  <a:pt x="1626644" y="793488"/>
                  <a:pt x="1601714" y="812185"/>
                  <a:pt x="1575227" y="830882"/>
                </a:cubicBezTo>
                <a:cubicBezTo>
                  <a:pt x="1548740" y="849579"/>
                  <a:pt x="1583018" y="913460"/>
                  <a:pt x="1559646" y="938390"/>
                </a:cubicBezTo>
                <a:cubicBezTo>
                  <a:pt x="1536275" y="964877"/>
                  <a:pt x="1508229" y="936832"/>
                  <a:pt x="1481742" y="938390"/>
                </a:cubicBezTo>
                <a:cubicBezTo>
                  <a:pt x="1455254" y="939948"/>
                  <a:pt x="1447464" y="953971"/>
                  <a:pt x="1419418" y="967994"/>
                </a:cubicBezTo>
                <a:cubicBezTo>
                  <a:pt x="1391373" y="982016"/>
                  <a:pt x="1285423" y="1011620"/>
                  <a:pt x="1255819" y="1025643"/>
                </a:cubicBezTo>
                <a:cubicBezTo>
                  <a:pt x="1226215" y="1039666"/>
                  <a:pt x="1182589" y="1016294"/>
                  <a:pt x="1143637" y="1011620"/>
                </a:cubicBezTo>
                <a:cubicBezTo>
                  <a:pt x="1104684" y="1006946"/>
                  <a:pt x="1106243" y="1028759"/>
                  <a:pt x="1082871" y="1044340"/>
                </a:cubicBezTo>
                <a:cubicBezTo>
                  <a:pt x="1059500" y="1059921"/>
                  <a:pt x="1042361" y="1091083"/>
                  <a:pt x="1040803" y="1120686"/>
                </a:cubicBezTo>
                <a:cubicBezTo>
                  <a:pt x="1039245" y="1150290"/>
                  <a:pt x="1053268" y="1173661"/>
                  <a:pt x="1050151" y="1200149"/>
                </a:cubicBezTo>
                <a:cubicBezTo>
                  <a:pt x="1047035" y="1226636"/>
                  <a:pt x="1018990" y="1251566"/>
                  <a:pt x="1004967" y="1267146"/>
                </a:cubicBezTo>
                <a:cubicBezTo>
                  <a:pt x="990944" y="1282727"/>
                  <a:pt x="1017432" y="1317005"/>
                  <a:pt x="1017432" y="1340377"/>
                </a:cubicBezTo>
                <a:cubicBezTo>
                  <a:pt x="1017432" y="1363748"/>
                  <a:pt x="984712" y="1369980"/>
                  <a:pt x="984712" y="1408932"/>
                </a:cubicBezTo>
                <a:cubicBezTo>
                  <a:pt x="984712" y="1447885"/>
                  <a:pt x="1025222" y="1466582"/>
                  <a:pt x="1034570" y="1475930"/>
                </a:cubicBezTo>
                <a:cubicBezTo>
                  <a:pt x="1043919" y="1485279"/>
                  <a:pt x="1079755" y="1519557"/>
                  <a:pt x="1087546" y="1542928"/>
                </a:cubicBezTo>
                <a:cubicBezTo>
                  <a:pt x="1095336" y="1566299"/>
                  <a:pt x="1082871" y="1581880"/>
                  <a:pt x="1068849" y="1597461"/>
                </a:cubicBezTo>
                <a:cubicBezTo>
                  <a:pt x="1054826" y="1613042"/>
                  <a:pt x="1029896" y="1613042"/>
                  <a:pt x="1020548" y="1644204"/>
                </a:cubicBezTo>
                <a:cubicBezTo>
                  <a:pt x="1011199" y="1675366"/>
                  <a:pt x="1068849" y="1683156"/>
                  <a:pt x="1079755" y="1695621"/>
                </a:cubicBezTo>
                <a:cubicBezTo>
                  <a:pt x="1090662" y="1708085"/>
                  <a:pt x="1071965" y="1729899"/>
                  <a:pt x="1079755" y="1743921"/>
                </a:cubicBezTo>
                <a:cubicBezTo>
                  <a:pt x="1087546" y="1757944"/>
                  <a:pt x="1100010" y="1782874"/>
                  <a:pt x="1098452" y="1798454"/>
                </a:cubicBezTo>
                <a:cubicBezTo>
                  <a:pt x="1096894" y="1814035"/>
                  <a:pt x="1114033" y="1899730"/>
                  <a:pt x="1098452" y="1916869"/>
                </a:cubicBezTo>
                <a:cubicBezTo>
                  <a:pt x="1082871" y="1935566"/>
                  <a:pt x="1023664" y="1915311"/>
                  <a:pt x="1006525" y="1927776"/>
                </a:cubicBezTo>
                <a:cubicBezTo>
                  <a:pt x="989386" y="1940241"/>
                  <a:pt x="980037" y="1971402"/>
                  <a:pt x="972247" y="1990099"/>
                </a:cubicBezTo>
                <a:cubicBezTo>
                  <a:pt x="964456" y="2008796"/>
                  <a:pt x="856948" y="2085143"/>
                  <a:pt x="833577" y="2096049"/>
                </a:cubicBezTo>
                <a:cubicBezTo>
                  <a:pt x="808648" y="2108514"/>
                  <a:pt x="738534" y="2099166"/>
                  <a:pt x="707372" y="2110072"/>
                </a:cubicBezTo>
                <a:cubicBezTo>
                  <a:pt x="676210" y="2120979"/>
                  <a:pt x="674652" y="2155257"/>
                  <a:pt x="654397" y="2161489"/>
                </a:cubicBezTo>
                <a:cubicBezTo>
                  <a:pt x="634142" y="2167721"/>
                  <a:pt x="585841" y="2161489"/>
                  <a:pt x="565586" y="2161489"/>
                </a:cubicBezTo>
                <a:cubicBezTo>
                  <a:pt x="545331" y="2161489"/>
                  <a:pt x="528192" y="2184860"/>
                  <a:pt x="526634" y="2197325"/>
                </a:cubicBezTo>
                <a:cubicBezTo>
                  <a:pt x="525076" y="2209790"/>
                  <a:pt x="507937" y="2236277"/>
                  <a:pt x="490798" y="2234719"/>
                </a:cubicBezTo>
                <a:cubicBezTo>
                  <a:pt x="473659" y="2233161"/>
                  <a:pt x="458078" y="2248742"/>
                  <a:pt x="440939" y="2267439"/>
                </a:cubicBezTo>
                <a:cubicBezTo>
                  <a:pt x="423800" y="2286136"/>
                  <a:pt x="369267" y="2311065"/>
                  <a:pt x="350570" y="2320414"/>
                </a:cubicBezTo>
                <a:cubicBezTo>
                  <a:pt x="331873" y="2329763"/>
                  <a:pt x="336547" y="2402993"/>
                  <a:pt x="319408" y="2417015"/>
                </a:cubicBezTo>
                <a:cubicBezTo>
                  <a:pt x="302269" y="2431038"/>
                  <a:pt x="272665" y="2407667"/>
                  <a:pt x="253968" y="2398318"/>
                </a:cubicBezTo>
                <a:cubicBezTo>
                  <a:pt x="235271" y="2388970"/>
                  <a:pt x="186971" y="2406109"/>
                  <a:pt x="163599" y="2412341"/>
                </a:cubicBezTo>
                <a:cubicBezTo>
                  <a:pt x="140228" y="2418574"/>
                  <a:pt x="112182" y="2441945"/>
                  <a:pt x="87253" y="2449735"/>
                </a:cubicBezTo>
                <a:cubicBezTo>
                  <a:pt x="62324" y="2457526"/>
                  <a:pt x="0" y="2449735"/>
                  <a:pt x="0" y="2449735"/>
                </a:cubicBezTo>
              </a:path>
            </a:pathLst>
          </a:custGeom>
          <a:noFill/>
          <a:ln w="46712" cap="flat">
            <a:solidFill>
              <a:srgbClr val="00A0E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1" name="Volný tvar: obrazec 80">
            <a:extLst>
              <a:ext uri="{FF2B5EF4-FFF2-40B4-BE49-F238E27FC236}">
                <a16:creationId xmlns:a16="http://schemas.microsoft.com/office/drawing/2014/main" id="{C5756CB4-D1FB-E272-8E4C-FD6C9AFF8960}"/>
              </a:ext>
            </a:extLst>
          </p:cNvPr>
          <p:cNvSpPr/>
          <p:nvPr userDrawn="1"/>
        </p:nvSpPr>
        <p:spPr>
          <a:xfrm>
            <a:off x="6002282" y="2426141"/>
            <a:ext cx="3747837" cy="2891811"/>
          </a:xfrm>
          <a:custGeom>
            <a:avLst/>
            <a:gdLst>
              <a:gd name="connsiteX0" fmla="*/ 3747837 w 3747837"/>
              <a:gd name="connsiteY0" fmla="*/ 2891811 h 2891811"/>
              <a:gd name="connsiteX1" fmla="*/ 3712002 w 3747837"/>
              <a:gd name="connsiteY1" fmla="*/ 2859091 h 2891811"/>
              <a:gd name="connsiteX2" fmla="*/ 3668375 w 3747837"/>
              <a:gd name="connsiteY2" fmla="*/ 2849743 h 2891811"/>
              <a:gd name="connsiteX3" fmla="*/ 3635656 w 3747837"/>
              <a:gd name="connsiteY3" fmla="*/ 2837278 h 2891811"/>
              <a:gd name="connsiteX4" fmla="*/ 3606052 w 3747837"/>
              <a:gd name="connsiteY4" fmla="*/ 2790536 h 2891811"/>
              <a:gd name="connsiteX5" fmla="*/ 3560867 w 3747837"/>
              <a:gd name="connsiteY5" fmla="*/ 2776513 h 2891811"/>
              <a:gd name="connsiteX6" fmla="*/ 3500102 w 3747837"/>
              <a:gd name="connsiteY6" fmla="*/ 2739119 h 2891811"/>
              <a:gd name="connsiteX7" fmla="*/ 3468940 w 3747837"/>
              <a:gd name="connsiteY7" fmla="*/ 2690818 h 2891811"/>
              <a:gd name="connsiteX8" fmla="*/ 3398826 w 3747837"/>
              <a:gd name="connsiteY8" fmla="*/ 2667447 h 2891811"/>
              <a:gd name="connsiteX9" fmla="*/ 3350525 w 3747837"/>
              <a:gd name="connsiteY9" fmla="*/ 2611356 h 2891811"/>
              <a:gd name="connsiteX10" fmla="*/ 3247692 w 3747837"/>
              <a:gd name="connsiteY10" fmla="*/ 2569287 h 2891811"/>
              <a:gd name="connsiteX11" fmla="*/ 3185368 w 3747837"/>
              <a:gd name="connsiteY11" fmla="*/ 2547474 h 2891811"/>
              <a:gd name="connsiteX12" fmla="*/ 3123044 w 3747837"/>
              <a:gd name="connsiteY12" fmla="*/ 2536567 h 2891811"/>
              <a:gd name="connsiteX13" fmla="*/ 3062279 w 3747837"/>
              <a:gd name="connsiteY13" fmla="*/ 2491383 h 2891811"/>
              <a:gd name="connsiteX14" fmla="*/ 3035791 w 3747837"/>
              <a:gd name="connsiteY14" fmla="*/ 2444640 h 2891811"/>
              <a:gd name="connsiteX15" fmla="*/ 2981258 w 3747837"/>
              <a:gd name="connsiteY15" fmla="*/ 2376084 h 2891811"/>
              <a:gd name="connsiteX16" fmla="*/ 2923609 w 3747837"/>
              <a:gd name="connsiteY16" fmla="*/ 2315319 h 2891811"/>
              <a:gd name="connsiteX17" fmla="*/ 2867518 w 3747837"/>
              <a:gd name="connsiteY17" fmla="*/ 2262344 h 2891811"/>
              <a:gd name="connsiteX18" fmla="*/ 2812985 w 3747837"/>
              <a:gd name="connsiteY18" fmla="*/ 2240531 h 2891811"/>
              <a:gd name="connsiteX19" fmla="*/ 2730406 w 3747837"/>
              <a:gd name="connsiteY19" fmla="*/ 2178207 h 2891811"/>
              <a:gd name="connsiteX20" fmla="*/ 2663409 w 3747837"/>
              <a:gd name="connsiteY20" fmla="*/ 2142371 h 2891811"/>
              <a:gd name="connsiteX21" fmla="*/ 2607317 w 3747837"/>
              <a:gd name="connsiteY21" fmla="*/ 2100303 h 2891811"/>
              <a:gd name="connsiteX22" fmla="*/ 2562133 w 3747837"/>
              <a:gd name="connsiteY22" fmla="*/ 2055118 h 2891811"/>
              <a:gd name="connsiteX23" fmla="*/ 2454625 w 3747837"/>
              <a:gd name="connsiteY23" fmla="*/ 2002143 h 2891811"/>
              <a:gd name="connsiteX24" fmla="*/ 2376720 w 3747837"/>
              <a:gd name="connsiteY24" fmla="*/ 1975656 h 2891811"/>
              <a:gd name="connsiteX25" fmla="*/ 2308165 w 3747837"/>
              <a:gd name="connsiteY25" fmla="*/ 1900867 h 2891811"/>
              <a:gd name="connsiteX26" fmla="*/ 2238051 w 3747837"/>
              <a:gd name="connsiteY26" fmla="*/ 1846334 h 2891811"/>
              <a:gd name="connsiteX27" fmla="*/ 2185075 w 3747837"/>
              <a:gd name="connsiteY27" fmla="*/ 1760639 h 2891811"/>
              <a:gd name="connsiteX28" fmla="*/ 2124310 w 3747837"/>
              <a:gd name="connsiteY28" fmla="*/ 1684293 h 2891811"/>
              <a:gd name="connsiteX29" fmla="*/ 2105613 w 3747837"/>
              <a:gd name="connsiteY29" fmla="*/ 1609505 h 2891811"/>
              <a:gd name="connsiteX30" fmla="*/ 2047964 w 3747837"/>
              <a:gd name="connsiteY30" fmla="*/ 1576785 h 2891811"/>
              <a:gd name="connsiteX31" fmla="*/ 2013686 w 3747837"/>
              <a:gd name="connsiteY31" fmla="*/ 1450580 h 2891811"/>
              <a:gd name="connsiteX32" fmla="*/ 1970059 w 3747837"/>
              <a:gd name="connsiteY32" fmla="*/ 1364885 h 2891811"/>
              <a:gd name="connsiteX33" fmla="*/ 1956037 w 3747837"/>
              <a:gd name="connsiteY33" fmla="*/ 1291655 h 2891811"/>
              <a:gd name="connsiteX34" fmla="*/ 1926433 w 3747837"/>
              <a:gd name="connsiteY34" fmla="*/ 1215309 h 2891811"/>
              <a:gd name="connsiteX35" fmla="*/ 1881248 w 3747837"/>
              <a:gd name="connsiteY35" fmla="*/ 1179473 h 2891811"/>
              <a:gd name="connsiteX36" fmla="*/ 1862551 w 3747837"/>
              <a:gd name="connsiteY36" fmla="*/ 1148311 h 2891811"/>
              <a:gd name="connsiteX37" fmla="*/ 1836064 w 3747837"/>
              <a:gd name="connsiteY37" fmla="*/ 1098452 h 2891811"/>
              <a:gd name="connsiteX38" fmla="*/ 1812692 w 3747837"/>
              <a:gd name="connsiteY38" fmla="*/ 1057942 h 2891811"/>
              <a:gd name="connsiteX39" fmla="*/ 1755043 w 3747837"/>
              <a:gd name="connsiteY39" fmla="*/ 1014315 h 2891811"/>
              <a:gd name="connsiteX40" fmla="*/ 1712975 w 3747837"/>
              <a:gd name="connsiteY40" fmla="*/ 997176 h 2891811"/>
              <a:gd name="connsiteX41" fmla="*/ 1669348 w 3747837"/>
              <a:gd name="connsiteY41" fmla="*/ 976921 h 2891811"/>
              <a:gd name="connsiteX42" fmla="*/ 1613257 w 3747837"/>
              <a:gd name="connsiteY42" fmla="*/ 930179 h 2891811"/>
              <a:gd name="connsiteX43" fmla="*/ 1518214 w 3747837"/>
              <a:gd name="connsiteY43" fmla="*/ 916156 h 2891811"/>
              <a:gd name="connsiteX44" fmla="*/ 1426287 w 3747837"/>
              <a:gd name="connsiteY44" fmla="*/ 916156 h 2891811"/>
              <a:gd name="connsiteX45" fmla="*/ 1345266 w 3747837"/>
              <a:gd name="connsiteY45" fmla="*/ 905249 h 2891811"/>
              <a:gd name="connsiteX46" fmla="*/ 1273594 w 3747837"/>
              <a:gd name="connsiteY46" fmla="*/ 844484 h 2891811"/>
              <a:gd name="connsiteX47" fmla="*/ 1220619 w 3747837"/>
              <a:gd name="connsiteY47" fmla="*/ 824229 h 2891811"/>
              <a:gd name="connsiteX48" fmla="*/ 1178551 w 3747837"/>
              <a:gd name="connsiteY48" fmla="*/ 782160 h 2891811"/>
              <a:gd name="connsiteX49" fmla="*/ 1124018 w 3747837"/>
              <a:gd name="connsiteY49" fmla="*/ 726069 h 2891811"/>
              <a:gd name="connsiteX50" fmla="*/ 1046113 w 3747837"/>
              <a:gd name="connsiteY50" fmla="*/ 705814 h 2891811"/>
              <a:gd name="connsiteX51" fmla="*/ 1002486 w 3747837"/>
              <a:gd name="connsiteY51" fmla="*/ 694907 h 2891811"/>
              <a:gd name="connsiteX52" fmla="*/ 930814 w 3747837"/>
              <a:gd name="connsiteY52" fmla="*/ 682443 h 2891811"/>
              <a:gd name="connsiteX53" fmla="*/ 874724 w 3747837"/>
              <a:gd name="connsiteY53" fmla="*/ 635700 h 2891811"/>
              <a:gd name="connsiteX54" fmla="*/ 778122 w 3747837"/>
              <a:gd name="connsiteY54" fmla="*/ 556237 h 2891811"/>
              <a:gd name="connsiteX55" fmla="*/ 731379 w 3747837"/>
              <a:gd name="connsiteY55" fmla="*/ 503262 h 2891811"/>
              <a:gd name="connsiteX56" fmla="*/ 659707 w 3747837"/>
              <a:gd name="connsiteY56" fmla="*/ 467426 h 2891811"/>
              <a:gd name="connsiteX57" fmla="*/ 626987 w 3747837"/>
              <a:gd name="connsiteY57" fmla="*/ 434707 h 2891811"/>
              <a:gd name="connsiteX58" fmla="*/ 584919 w 3747837"/>
              <a:gd name="connsiteY58" fmla="*/ 434707 h 2891811"/>
              <a:gd name="connsiteX59" fmla="*/ 541292 w 3747837"/>
              <a:gd name="connsiteY59" fmla="*/ 405103 h 2891811"/>
              <a:gd name="connsiteX60" fmla="*/ 469621 w 3747837"/>
              <a:gd name="connsiteY60" fmla="*/ 384848 h 2891811"/>
              <a:gd name="connsiteX61" fmla="*/ 419762 w 3747837"/>
              <a:gd name="connsiteY61" fmla="*/ 384848 h 2891811"/>
              <a:gd name="connsiteX62" fmla="*/ 368345 w 3747837"/>
              <a:gd name="connsiteY62" fmla="*/ 334989 h 2891811"/>
              <a:gd name="connsiteX63" fmla="*/ 309137 w 3747837"/>
              <a:gd name="connsiteY63" fmla="*/ 327198 h 2891811"/>
              <a:gd name="connsiteX64" fmla="*/ 257721 w 3747837"/>
              <a:gd name="connsiteY64" fmla="*/ 313176 h 2891811"/>
              <a:gd name="connsiteX65" fmla="*/ 223442 w 3747837"/>
              <a:gd name="connsiteY65" fmla="*/ 257085 h 2891811"/>
              <a:gd name="connsiteX66" fmla="*/ 153328 w 3747837"/>
              <a:gd name="connsiteY66" fmla="*/ 236829 h 2891811"/>
              <a:gd name="connsiteX67" fmla="*/ 95679 w 3747837"/>
              <a:gd name="connsiteY67" fmla="*/ 190087 h 2891811"/>
              <a:gd name="connsiteX68" fmla="*/ 56727 w 3747837"/>
              <a:gd name="connsiteY68" fmla="*/ 176064 h 2891811"/>
              <a:gd name="connsiteX69" fmla="*/ 17775 w 3747837"/>
              <a:gd name="connsiteY69" fmla="*/ 143344 h 2891811"/>
              <a:gd name="connsiteX70" fmla="*/ 5310 w 3747837"/>
              <a:gd name="connsiteY70" fmla="*/ 76346 h 2891811"/>
              <a:gd name="connsiteX71" fmla="*/ 45820 w 3747837"/>
              <a:gd name="connsiteY71" fmla="*/ 37394 h 2891811"/>
              <a:gd name="connsiteX72" fmla="*/ 52053 w 3747837"/>
              <a:gd name="connsiteY72" fmla="*/ 0 h 289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747837" h="2891811">
                <a:moveTo>
                  <a:pt x="3747837" y="2891811"/>
                </a:moveTo>
                <a:cubicBezTo>
                  <a:pt x="3735373" y="2880905"/>
                  <a:pt x="3718234" y="2866882"/>
                  <a:pt x="3712002" y="2859091"/>
                </a:cubicBezTo>
                <a:cubicBezTo>
                  <a:pt x="3704211" y="2848185"/>
                  <a:pt x="3682398" y="2848185"/>
                  <a:pt x="3668375" y="2849743"/>
                </a:cubicBezTo>
                <a:cubicBezTo>
                  <a:pt x="3654352" y="2851301"/>
                  <a:pt x="3643446" y="2852859"/>
                  <a:pt x="3635656" y="2837278"/>
                </a:cubicBezTo>
                <a:cubicBezTo>
                  <a:pt x="3627865" y="2821697"/>
                  <a:pt x="3612285" y="2798326"/>
                  <a:pt x="3606052" y="2790536"/>
                </a:cubicBezTo>
                <a:cubicBezTo>
                  <a:pt x="3599819" y="2784303"/>
                  <a:pt x="3579564" y="2782745"/>
                  <a:pt x="3560867" y="2776513"/>
                </a:cubicBezTo>
                <a:cubicBezTo>
                  <a:pt x="3542171" y="2770281"/>
                  <a:pt x="3506334" y="2748467"/>
                  <a:pt x="3500102" y="2739119"/>
                </a:cubicBezTo>
                <a:cubicBezTo>
                  <a:pt x="3493869" y="2729770"/>
                  <a:pt x="3490753" y="2692376"/>
                  <a:pt x="3468940" y="2690818"/>
                </a:cubicBezTo>
                <a:cubicBezTo>
                  <a:pt x="3448685" y="2687702"/>
                  <a:pt x="3406617" y="2672121"/>
                  <a:pt x="3398826" y="2667447"/>
                </a:cubicBezTo>
                <a:cubicBezTo>
                  <a:pt x="3391036" y="2661214"/>
                  <a:pt x="3369222" y="2620704"/>
                  <a:pt x="3350525" y="2611356"/>
                </a:cubicBezTo>
                <a:cubicBezTo>
                  <a:pt x="3331829" y="2602007"/>
                  <a:pt x="3263272" y="2572403"/>
                  <a:pt x="3247692" y="2569287"/>
                </a:cubicBezTo>
                <a:cubicBezTo>
                  <a:pt x="3232111" y="2566171"/>
                  <a:pt x="3204065" y="2544358"/>
                  <a:pt x="3185368" y="2547474"/>
                </a:cubicBezTo>
                <a:cubicBezTo>
                  <a:pt x="3166671" y="2550590"/>
                  <a:pt x="3140184" y="2544358"/>
                  <a:pt x="3123044" y="2536567"/>
                </a:cubicBezTo>
                <a:cubicBezTo>
                  <a:pt x="3105905" y="2528777"/>
                  <a:pt x="3065395" y="2500731"/>
                  <a:pt x="3062279" y="2491383"/>
                </a:cubicBezTo>
                <a:cubicBezTo>
                  <a:pt x="3057605" y="2483592"/>
                  <a:pt x="3038908" y="2468012"/>
                  <a:pt x="3035791" y="2444640"/>
                </a:cubicBezTo>
                <a:cubicBezTo>
                  <a:pt x="3032676" y="2421269"/>
                  <a:pt x="2995281" y="2385433"/>
                  <a:pt x="2981258" y="2376084"/>
                </a:cubicBezTo>
                <a:cubicBezTo>
                  <a:pt x="2967236" y="2366736"/>
                  <a:pt x="2931400" y="2319993"/>
                  <a:pt x="2923609" y="2315319"/>
                </a:cubicBezTo>
                <a:cubicBezTo>
                  <a:pt x="2915819" y="2309087"/>
                  <a:pt x="2892448" y="2267018"/>
                  <a:pt x="2867518" y="2262344"/>
                </a:cubicBezTo>
                <a:cubicBezTo>
                  <a:pt x="2844147" y="2257670"/>
                  <a:pt x="2839472" y="2252995"/>
                  <a:pt x="2812985" y="2240531"/>
                </a:cubicBezTo>
                <a:cubicBezTo>
                  <a:pt x="2786497" y="2228066"/>
                  <a:pt x="2742871" y="2184440"/>
                  <a:pt x="2730406" y="2178207"/>
                </a:cubicBezTo>
                <a:cubicBezTo>
                  <a:pt x="2716383" y="2171975"/>
                  <a:pt x="2674315" y="2145487"/>
                  <a:pt x="2663409" y="2142371"/>
                </a:cubicBezTo>
                <a:cubicBezTo>
                  <a:pt x="2654060" y="2137697"/>
                  <a:pt x="2616666" y="2109651"/>
                  <a:pt x="2607317" y="2100303"/>
                </a:cubicBezTo>
                <a:cubicBezTo>
                  <a:pt x="2599527" y="2092512"/>
                  <a:pt x="2576155" y="2064467"/>
                  <a:pt x="2562133" y="2055118"/>
                </a:cubicBezTo>
                <a:cubicBezTo>
                  <a:pt x="2546552" y="2047328"/>
                  <a:pt x="2470206" y="2011492"/>
                  <a:pt x="2454625" y="2002143"/>
                </a:cubicBezTo>
                <a:cubicBezTo>
                  <a:pt x="2437486" y="1992795"/>
                  <a:pt x="2387627" y="1986562"/>
                  <a:pt x="2376720" y="1975656"/>
                </a:cubicBezTo>
                <a:cubicBezTo>
                  <a:pt x="2365814" y="1964749"/>
                  <a:pt x="2320629" y="1913332"/>
                  <a:pt x="2308165" y="1900867"/>
                </a:cubicBezTo>
                <a:cubicBezTo>
                  <a:pt x="2295700" y="1888403"/>
                  <a:pt x="2248957" y="1860357"/>
                  <a:pt x="2238051" y="1846334"/>
                </a:cubicBezTo>
                <a:cubicBezTo>
                  <a:pt x="2228702" y="1832312"/>
                  <a:pt x="2200656" y="1782453"/>
                  <a:pt x="2185075" y="1760639"/>
                </a:cubicBezTo>
                <a:cubicBezTo>
                  <a:pt x="2169494" y="1740384"/>
                  <a:pt x="2132100" y="1706106"/>
                  <a:pt x="2124310" y="1684293"/>
                </a:cubicBezTo>
                <a:cubicBezTo>
                  <a:pt x="2116520" y="1662480"/>
                  <a:pt x="2118078" y="1629760"/>
                  <a:pt x="2105613" y="1609505"/>
                </a:cubicBezTo>
                <a:cubicBezTo>
                  <a:pt x="2093148" y="1589250"/>
                  <a:pt x="2060428" y="1606389"/>
                  <a:pt x="2047964" y="1576785"/>
                </a:cubicBezTo>
                <a:cubicBezTo>
                  <a:pt x="2035499" y="1547181"/>
                  <a:pt x="2019918" y="1483300"/>
                  <a:pt x="2013686" y="1450580"/>
                </a:cubicBezTo>
                <a:cubicBezTo>
                  <a:pt x="2007453" y="1417860"/>
                  <a:pt x="1977850" y="1377350"/>
                  <a:pt x="1970059" y="1364885"/>
                </a:cubicBezTo>
                <a:cubicBezTo>
                  <a:pt x="1963827" y="1350862"/>
                  <a:pt x="1960711" y="1318142"/>
                  <a:pt x="1956037" y="1291655"/>
                </a:cubicBezTo>
                <a:cubicBezTo>
                  <a:pt x="1951362" y="1265167"/>
                  <a:pt x="1949804" y="1226215"/>
                  <a:pt x="1926433" y="1215309"/>
                </a:cubicBezTo>
                <a:cubicBezTo>
                  <a:pt x="1904619" y="1204402"/>
                  <a:pt x="1893713" y="1184147"/>
                  <a:pt x="1881248" y="1179473"/>
                </a:cubicBezTo>
                <a:cubicBezTo>
                  <a:pt x="1868784" y="1173240"/>
                  <a:pt x="1862551" y="1165450"/>
                  <a:pt x="1862551" y="1148311"/>
                </a:cubicBezTo>
                <a:cubicBezTo>
                  <a:pt x="1860993" y="1131172"/>
                  <a:pt x="1851644" y="1109359"/>
                  <a:pt x="1836064" y="1098452"/>
                </a:cubicBezTo>
                <a:cubicBezTo>
                  <a:pt x="1820483" y="1087545"/>
                  <a:pt x="1822041" y="1073523"/>
                  <a:pt x="1812692" y="1057942"/>
                </a:cubicBezTo>
                <a:cubicBezTo>
                  <a:pt x="1803344" y="1042361"/>
                  <a:pt x="1769066" y="1022106"/>
                  <a:pt x="1755043" y="1014315"/>
                </a:cubicBezTo>
                <a:cubicBezTo>
                  <a:pt x="1742578" y="1008083"/>
                  <a:pt x="1733230" y="1001851"/>
                  <a:pt x="1712975" y="997176"/>
                </a:cubicBezTo>
                <a:cubicBezTo>
                  <a:pt x="1694277" y="992502"/>
                  <a:pt x="1680255" y="992502"/>
                  <a:pt x="1669348" y="976921"/>
                </a:cubicBezTo>
                <a:cubicBezTo>
                  <a:pt x="1660000" y="961340"/>
                  <a:pt x="1627280" y="931737"/>
                  <a:pt x="1613257" y="930179"/>
                </a:cubicBezTo>
                <a:cubicBezTo>
                  <a:pt x="1599234" y="927062"/>
                  <a:pt x="1543143" y="914598"/>
                  <a:pt x="1518214" y="916156"/>
                </a:cubicBezTo>
                <a:cubicBezTo>
                  <a:pt x="1493284" y="917714"/>
                  <a:pt x="1438751" y="913040"/>
                  <a:pt x="1426287" y="916156"/>
                </a:cubicBezTo>
                <a:cubicBezTo>
                  <a:pt x="1413822" y="919272"/>
                  <a:pt x="1367079" y="916156"/>
                  <a:pt x="1345266" y="905249"/>
                </a:cubicBezTo>
                <a:cubicBezTo>
                  <a:pt x="1325011" y="894343"/>
                  <a:pt x="1286059" y="853832"/>
                  <a:pt x="1273594" y="844484"/>
                </a:cubicBezTo>
                <a:cubicBezTo>
                  <a:pt x="1261129" y="835135"/>
                  <a:pt x="1240874" y="830461"/>
                  <a:pt x="1220619" y="824229"/>
                </a:cubicBezTo>
                <a:cubicBezTo>
                  <a:pt x="1201922" y="817996"/>
                  <a:pt x="1187899" y="803973"/>
                  <a:pt x="1178551" y="782160"/>
                </a:cubicBezTo>
                <a:cubicBezTo>
                  <a:pt x="1170760" y="761905"/>
                  <a:pt x="1139599" y="726069"/>
                  <a:pt x="1124018" y="726069"/>
                </a:cubicBezTo>
                <a:cubicBezTo>
                  <a:pt x="1108437" y="726069"/>
                  <a:pt x="1061694" y="705814"/>
                  <a:pt x="1046113" y="705814"/>
                </a:cubicBezTo>
                <a:cubicBezTo>
                  <a:pt x="1030532" y="705814"/>
                  <a:pt x="1027416" y="704256"/>
                  <a:pt x="1002486" y="694907"/>
                </a:cubicBezTo>
                <a:cubicBezTo>
                  <a:pt x="975999" y="685559"/>
                  <a:pt x="946395" y="698023"/>
                  <a:pt x="930814" y="682443"/>
                </a:cubicBezTo>
                <a:cubicBezTo>
                  <a:pt x="913676" y="666862"/>
                  <a:pt x="902769" y="648165"/>
                  <a:pt x="874724" y="635700"/>
                </a:cubicBezTo>
                <a:cubicBezTo>
                  <a:pt x="846678" y="623235"/>
                  <a:pt x="782796" y="568702"/>
                  <a:pt x="778122" y="556237"/>
                </a:cubicBezTo>
                <a:cubicBezTo>
                  <a:pt x="771890" y="543773"/>
                  <a:pt x="765657" y="525076"/>
                  <a:pt x="731379" y="503262"/>
                </a:cubicBezTo>
                <a:cubicBezTo>
                  <a:pt x="697101" y="481449"/>
                  <a:pt x="676846" y="481449"/>
                  <a:pt x="659707" y="467426"/>
                </a:cubicBezTo>
                <a:cubicBezTo>
                  <a:pt x="641010" y="453404"/>
                  <a:pt x="641010" y="439381"/>
                  <a:pt x="626987" y="434707"/>
                </a:cubicBezTo>
                <a:cubicBezTo>
                  <a:pt x="611406" y="428474"/>
                  <a:pt x="608290" y="439381"/>
                  <a:pt x="584919" y="434707"/>
                </a:cubicBezTo>
                <a:cubicBezTo>
                  <a:pt x="563106" y="430032"/>
                  <a:pt x="564664" y="414451"/>
                  <a:pt x="541292" y="405103"/>
                </a:cubicBezTo>
                <a:cubicBezTo>
                  <a:pt x="519479" y="395754"/>
                  <a:pt x="486759" y="383290"/>
                  <a:pt x="469621" y="384848"/>
                </a:cubicBezTo>
                <a:cubicBezTo>
                  <a:pt x="450923" y="386406"/>
                  <a:pt x="438459" y="398871"/>
                  <a:pt x="419762" y="384848"/>
                </a:cubicBezTo>
                <a:cubicBezTo>
                  <a:pt x="401064" y="370825"/>
                  <a:pt x="387042" y="341221"/>
                  <a:pt x="368345" y="334989"/>
                </a:cubicBezTo>
                <a:cubicBezTo>
                  <a:pt x="349648" y="328757"/>
                  <a:pt x="320044" y="328757"/>
                  <a:pt x="309137" y="327198"/>
                </a:cubicBezTo>
                <a:cubicBezTo>
                  <a:pt x="298231" y="325640"/>
                  <a:pt x="265511" y="331873"/>
                  <a:pt x="257721" y="313176"/>
                </a:cubicBezTo>
                <a:cubicBezTo>
                  <a:pt x="249930" y="294479"/>
                  <a:pt x="249930" y="266433"/>
                  <a:pt x="223442" y="257085"/>
                </a:cubicBezTo>
                <a:cubicBezTo>
                  <a:pt x="196955" y="249294"/>
                  <a:pt x="179816" y="253968"/>
                  <a:pt x="153328" y="236829"/>
                </a:cubicBezTo>
                <a:cubicBezTo>
                  <a:pt x="126841" y="218132"/>
                  <a:pt x="103470" y="194761"/>
                  <a:pt x="95679" y="190087"/>
                </a:cubicBezTo>
                <a:cubicBezTo>
                  <a:pt x="87889" y="185412"/>
                  <a:pt x="72308" y="177622"/>
                  <a:pt x="56727" y="176064"/>
                </a:cubicBezTo>
                <a:cubicBezTo>
                  <a:pt x="41146" y="174506"/>
                  <a:pt x="27123" y="166715"/>
                  <a:pt x="17775" y="143344"/>
                </a:cubicBezTo>
                <a:cubicBezTo>
                  <a:pt x="8426" y="119973"/>
                  <a:pt x="-8713" y="93485"/>
                  <a:pt x="5310" y="76346"/>
                </a:cubicBezTo>
                <a:cubicBezTo>
                  <a:pt x="19333" y="59207"/>
                  <a:pt x="41146" y="54533"/>
                  <a:pt x="45820" y="37394"/>
                </a:cubicBezTo>
                <a:cubicBezTo>
                  <a:pt x="50495" y="20255"/>
                  <a:pt x="52053" y="0"/>
                  <a:pt x="52053" y="0"/>
                </a:cubicBezTo>
              </a:path>
            </a:pathLst>
          </a:custGeom>
          <a:noFill/>
          <a:ln w="46712" cap="rnd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2" name="Volný tvar: obrazec 81">
            <a:extLst>
              <a:ext uri="{FF2B5EF4-FFF2-40B4-BE49-F238E27FC236}">
                <a16:creationId xmlns:a16="http://schemas.microsoft.com/office/drawing/2014/main" id="{79250D1C-B77E-317A-265B-89A1BE7AA1F8}"/>
              </a:ext>
            </a:extLst>
          </p:cNvPr>
          <p:cNvSpPr/>
          <p:nvPr userDrawn="1"/>
        </p:nvSpPr>
        <p:spPr>
          <a:xfrm>
            <a:off x="6733661" y="2882661"/>
            <a:ext cx="57649" cy="42068"/>
          </a:xfrm>
          <a:custGeom>
            <a:avLst/>
            <a:gdLst>
              <a:gd name="connsiteX0" fmla="*/ 0 w 57649"/>
              <a:gd name="connsiteY0" fmla="*/ 42068 h 42068"/>
              <a:gd name="connsiteX1" fmla="*/ 57649 w 57649"/>
              <a:gd name="connsiteY1" fmla="*/ 0 h 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649" h="42068">
                <a:moveTo>
                  <a:pt x="0" y="42068"/>
                </a:moveTo>
                <a:lnTo>
                  <a:pt x="57649" y="0"/>
                </a:lnTo>
              </a:path>
            </a:pathLst>
          </a:custGeom>
          <a:ln w="46712" cap="flat">
            <a:solidFill>
              <a:srgbClr val="A2D3F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3" name="Volný tvar: obrazec 82">
            <a:extLst>
              <a:ext uri="{FF2B5EF4-FFF2-40B4-BE49-F238E27FC236}">
                <a16:creationId xmlns:a16="http://schemas.microsoft.com/office/drawing/2014/main" id="{536EFE98-A259-529F-60EF-99DD6772ED6C}"/>
              </a:ext>
            </a:extLst>
          </p:cNvPr>
          <p:cNvSpPr/>
          <p:nvPr userDrawn="1"/>
        </p:nvSpPr>
        <p:spPr>
          <a:xfrm>
            <a:off x="6733661" y="2906032"/>
            <a:ext cx="49858" cy="18697"/>
          </a:xfrm>
          <a:custGeom>
            <a:avLst/>
            <a:gdLst>
              <a:gd name="connsiteX0" fmla="*/ 0 w 49858"/>
              <a:gd name="connsiteY0" fmla="*/ 18697 h 18697"/>
              <a:gd name="connsiteX1" fmla="*/ 49859 w 49858"/>
              <a:gd name="connsiteY1" fmla="*/ 0 h 1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58" h="18697">
                <a:moveTo>
                  <a:pt x="0" y="18697"/>
                </a:moveTo>
                <a:lnTo>
                  <a:pt x="49859" y="0"/>
                </a:lnTo>
              </a:path>
            </a:pathLst>
          </a:custGeom>
          <a:ln w="22625" cap="flat">
            <a:solidFill>
              <a:srgbClr val="E3061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4" name="Volný tvar: obrazec 83">
            <a:extLst>
              <a:ext uri="{FF2B5EF4-FFF2-40B4-BE49-F238E27FC236}">
                <a16:creationId xmlns:a16="http://schemas.microsoft.com/office/drawing/2014/main" id="{11F88F83-E62F-0DE4-1FA7-219E4B29B1EB}"/>
              </a:ext>
            </a:extLst>
          </p:cNvPr>
          <p:cNvSpPr/>
          <p:nvPr userDrawn="1"/>
        </p:nvSpPr>
        <p:spPr>
          <a:xfrm>
            <a:off x="3650205" y="5183957"/>
            <a:ext cx="230597" cy="230597"/>
          </a:xfrm>
          <a:custGeom>
            <a:avLst/>
            <a:gdLst>
              <a:gd name="connsiteX0" fmla="*/ 230597 w 230597"/>
              <a:gd name="connsiteY0" fmla="*/ 115299 h 230597"/>
              <a:gd name="connsiteX1" fmla="*/ 115299 w 230597"/>
              <a:gd name="connsiteY1" fmla="*/ 230597 h 230597"/>
              <a:gd name="connsiteX2" fmla="*/ 0 w 230597"/>
              <a:gd name="connsiteY2" fmla="*/ 115299 h 230597"/>
              <a:gd name="connsiteX3" fmla="*/ 115299 w 230597"/>
              <a:gd name="connsiteY3" fmla="*/ 0 h 230597"/>
              <a:gd name="connsiteX4" fmla="*/ 230597 w 230597"/>
              <a:gd name="connsiteY4" fmla="*/ 115299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97" h="230597">
                <a:moveTo>
                  <a:pt x="230597" y="115299"/>
                </a:moveTo>
                <a:cubicBezTo>
                  <a:pt x="230597" y="178976"/>
                  <a:pt x="178976" y="230597"/>
                  <a:pt x="115299" y="230597"/>
                </a:cubicBezTo>
                <a:cubicBezTo>
                  <a:pt x="51621" y="230597"/>
                  <a:pt x="0" y="178976"/>
                  <a:pt x="0" y="115299"/>
                </a:cubicBezTo>
                <a:cubicBezTo>
                  <a:pt x="0" y="51621"/>
                  <a:pt x="51621" y="0"/>
                  <a:pt x="115299" y="0"/>
                </a:cubicBezTo>
                <a:cubicBezTo>
                  <a:pt x="178976" y="0"/>
                  <a:pt x="230597" y="51621"/>
                  <a:pt x="230597" y="115299"/>
                </a:cubicBezTo>
                <a:close/>
              </a:path>
            </a:pathLst>
          </a:custGeom>
          <a:noFill/>
          <a:ln w="15571" cap="flat">
            <a:solidFill>
              <a:srgbClr val="FEFEFE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5" name="Volný tvar: obrazec 84">
            <a:extLst>
              <a:ext uri="{FF2B5EF4-FFF2-40B4-BE49-F238E27FC236}">
                <a16:creationId xmlns:a16="http://schemas.microsoft.com/office/drawing/2014/main" id="{8E3C095E-9810-495A-F70E-2D968F3FC17D}"/>
              </a:ext>
            </a:extLst>
          </p:cNvPr>
          <p:cNvSpPr/>
          <p:nvPr userDrawn="1"/>
        </p:nvSpPr>
        <p:spPr>
          <a:xfrm>
            <a:off x="3650205" y="5183957"/>
            <a:ext cx="230596" cy="230597"/>
          </a:xfrm>
          <a:custGeom>
            <a:avLst/>
            <a:gdLst>
              <a:gd name="connsiteX0" fmla="*/ 115298 w 230596"/>
              <a:gd name="connsiteY0" fmla="*/ 0 h 230597"/>
              <a:gd name="connsiteX1" fmla="*/ 0 w 230596"/>
              <a:gd name="connsiteY1" fmla="*/ 115299 h 230597"/>
              <a:gd name="connsiteX2" fmla="*/ 115298 w 230596"/>
              <a:gd name="connsiteY2" fmla="*/ 230597 h 230597"/>
              <a:gd name="connsiteX3" fmla="*/ 230597 w 230596"/>
              <a:gd name="connsiteY3" fmla="*/ 115299 h 230597"/>
              <a:gd name="connsiteX4" fmla="*/ 115298 w 230596"/>
              <a:gd name="connsiteY4" fmla="*/ 0 h 230597"/>
              <a:gd name="connsiteX5" fmla="*/ 115298 w 230596"/>
              <a:gd name="connsiteY5" fmla="*/ 0 h 230597"/>
              <a:gd name="connsiteX6" fmla="*/ 115298 w 230596"/>
              <a:gd name="connsiteY6" fmla="*/ 56091 h 230597"/>
              <a:gd name="connsiteX7" fmla="*/ 179180 w 230596"/>
              <a:gd name="connsiteY7" fmla="*/ 82579 h 230597"/>
              <a:gd name="connsiteX8" fmla="*/ 115298 w 230596"/>
              <a:gd name="connsiteY8" fmla="*/ 109066 h 230597"/>
              <a:gd name="connsiteX9" fmla="*/ 51417 w 230596"/>
              <a:gd name="connsiteY9" fmla="*/ 82579 h 230597"/>
              <a:gd name="connsiteX10" fmla="*/ 115298 w 230596"/>
              <a:gd name="connsiteY10" fmla="*/ 56091 h 230597"/>
              <a:gd name="connsiteX11" fmla="*/ 115298 w 230596"/>
              <a:gd name="connsiteY11" fmla="*/ 115299 h 230597"/>
              <a:gd name="connsiteX12" fmla="*/ 163599 w 230596"/>
              <a:gd name="connsiteY12" fmla="*/ 107508 h 230597"/>
              <a:gd name="connsiteX13" fmla="*/ 180738 w 230596"/>
              <a:gd name="connsiteY13" fmla="*/ 96602 h 230597"/>
              <a:gd name="connsiteX14" fmla="*/ 180738 w 230596"/>
              <a:gd name="connsiteY14" fmla="*/ 146460 h 230597"/>
              <a:gd name="connsiteX15" fmla="*/ 116857 w 230596"/>
              <a:gd name="connsiteY15" fmla="*/ 172948 h 230597"/>
              <a:gd name="connsiteX16" fmla="*/ 52975 w 230596"/>
              <a:gd name="connsiteY16" fmla="*/ 146460 h 230597"/>
              <a:gd name="connsiteX17" fmla="*/ 52975 w 230596"/>
              <a:gd name="connsiteY17" fmla="*/ 96602 h 230597"/>
              <a:gd name="connsiteX18" fmla="*/ 70114 w 230596"/>
              <a:gd name="connsiteY18" fmla="*/ 107508 h 230597"/>
              <a:gd name="connsiteX19" fmla="*/ 115298 w 230596"/>
              <a:gd name="connsiteY19" fmla="*/ 115299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596" h="230597">
                <a:moveTo>
                  <a:pt x="115298" y="0"/>
                </a:moveTo>
                <a:cubicBezTo>
                  <a:pt x="51417" y="0"/>
                  <a:pt x="0" y="51417"/>
                  <a:pt x="0" y="115299"/>
                </a:cubicBezTo>
                <a:cubicBezTo>
                  <a:pt x="0" y="179180"/>
                  <a:pt x="51417" y="230597"/>
                  <a:pt x="115298" y="230597"/>
                </a:cubicBezTo>
                <a:cubicBezTo>
                  <a:pt x="179180" y="230597"/>
                  <a:pt x="230597" y="179180"/>
                  <a:pt x="230597" y="115299"/>
                </a:cubicBezTo>
                <a:cubicBezTo>
                  <a:pt x="230597" y="51417"/>
                  <a:pt x="179180" y="0"/>
                  <a:pt x="115298" y="0"/>
                </a:cubicBezTo>
                <a:lnTo>
                  <a:pt x="115298" y="0"/>
                </a:lnTo>
                <a:close/>
                <a:moveTo>
                  <a:pt x="115298" y="56091"/>
                </a:moveTo>
                <a:cubicBezTo>
                  <a:pt x="151135" y="56091"/>
                  <a:pt x="179180" y="68556"/>
                  <a:pt x="179180" y="82579"/>
                </a:cubicBezTo>
                <a:cubicBezTo>
                  <a:pt x="179180" y="96602"/>
                  <a:pt x="151135" y="109066"/>
                  <a:pt x="115298" y="109066"/>
                </a:cubicBezTo>
                <a:cubicBezTo>
                  <a:pt x="79462" y="109066"/>
                  <a:pt x="51417" y="96602"/>
                  <a:pt x="51417" y="82579"/>
                </a:cubicBezTo>
                <a:cubicBezTo>
                  <a:pt x="51417" y="68556"/>
                  <a:pt x="79462" y="56091"/>
                  <a:pt x="115298" y="56091"/>
                </a:cubicBezTo>
                <a:close/>
                <a:moveTo>
                  <a:pt x="115298" y="115299"/>
                </a:moveTo>
                <a:cubicBezTo>
                  <a:pt x="130879" y="115299"/>
                  <a:pt x="148018" y="113740"/>
                  <a:pt x="163599" y="107508"/>
                </a:cubicBezTo>
                <a:cubicBezTo>
                  <a:pt x="169832" y="105950"/>
                  <a:pt x="176064" y="101276"/>
                  <a:pt x="180738" y="96602"/>
                </a:cubicBezTo>
                <a:lnTo>
                  <a:pt x="180738" y="146460"/>
                </a:lnTo>
                <a:cubicBezTo>
                  <a:pt x="180738" y="160483"/>
                  <a:pt x="152692" y="172948"/>
                  <a:pt x="116857" y="172948"/>
                </a:cubicBezTo>
                <a:cubicBezTo>
                  <a:pt x="81021" y="172948"/>
                  <a:pt x="52975" y="160483"/>
                  <a:pt x="52975" y="146460"/>
                </a:cubicBezTo>
                <a:lnTo>
                  <a:pt x="52975" y="96602"/>
                </a:lnTo>
                <a:cubicBezTo>
                  <a:pt x="57649" y="101276"/>
                  <a:pt x="63881" y="104392"/>
                  <a:pt x="70114" y="107508"/>
                </a:cubicBezTo>
                <a:cubicBezTo>
                  <a:pt x="81021" y="113740"/>
                  <a:pt x="99718" y="115299"/>
                  <a:pt x="115298" y="115299"/>
                </a:cubicBezTo>
                <a:close/>
              </a:path>
            </a:pathLst>
          </a:custGeom>
          <a:solidFill>
            <a:srgbClr val="00A0E3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6" name="Volný tvar: obrazec 85">
            <a:extLst>
              <a:ext uri="{FF2B5EF4-FFF2-40B4-BE49-F238E27FC236}">
                <a16:creationId xmlns:a16="http://schemas.microsoft.com/office/drawing/2014/main" id="{C27A8B02-CDE3-A462-1B89-9AE3E6A18E75}"/>
              </a:ext>
            </a:extLst>
          </p:cNvPr>
          <p:cNvSpPr/>
          <p:nvPr userDrawn="1"/>
        </p:nvSpPr>
        <p:spPr>
          <a:xfrm>
            <a:off x="3698505" y="5280559"/>
            <a:ext cx="130879" cy="76346"/>
          </a:xfrm>
          <a:custGeom>
            <a:avLst/>
            <a:gdLst>
              <a:gd name="connsiteX0" fmla="*/ 130880 w 130879"/>
              <a:gd name="connsiteY0" fmla="*/ 49859 h 76346"/>
              <a:gd name="connsiteX1" fmla="*/ 130880 w 130879"/>
              <a:gd name="connsiteY1" fmla="*/ 0 h 76346"/>
              <a:gd name="connsiteX2" fmla="*/ 113740 w 130879"/>
              <a:gd name="connsiteY2" fmla="*/ 10907 h 76346"/>
              <a:gd name="connsiteX3" fmla="*/ 65440 w 130879"/>
              <a:gd name="connsiteY3" fmla="*/ 18697 h 76346"/>
              <a:gd name="connsiteX4" fmla="*/ 17139 w 130879"/>
              <a:gd name="connsiteY4" fmla="*/ 10907 h 76346"/>
              <a:gd name="connsiteX5" fmla="*/ 0 w 130879"/>
              <a:gd name="connsiteY5" fmla="*/ 0 h 76346"/>
              <a:gd name="connsiteX6" fmla="*/ 0 w 130879"/>
              <a:gd name="connsiteY6" fmla="*/ 49859 h 76346"/>
              <a:gd name="connsiteX7" fmla="*/ 63882 w 130879"/>
              <a:gd name="connsiteY7" fmla="*/ 76346 h 76346"/>
              <a:gd name="connsiteX8" fmla="*/ 130880 w 130879"/>
              <a:gd name="connsiteY8" fmla="*/ 49859 h 7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79" h="76346">
                <a:moveTo>
                  <a:pt x="130880" y="49859"/>
                </a:moveTo>
                <a:lnTo>
                  <a:pt x="130880" y="0"/>
                </a:lnTo>
                <a:cubicBezTo>
                  <a:pt x="126205" y="4674"/>
                  <a:pt x="119973" y="7790"/>
                  <a:pt x="113740" y="10907"/>
                </a:cubicBezTo>
                <a:cubicBezTo>
                  <a:pt x="99718" y="17139"/>
                  <a:pt x="81021" y="18697"/>
                  <a:pt x="65440" y="18697"/>
                </a:cubicBezTo>
                <a:cubicBezTo>
                  <a:pt x="49859" y="18697"/>
                  <a:pt x="32720" y="17139"/>
                  <a:pt x="17139" y="10907"/>
                </a:cubicBezTo>
                <a:cubicBezTo>
                  <a:pt x="10907" y="9348"/>
                  <a:pt x="4674" y="4674"/>
                  <a:pt x="0" y="0"/>
                </a:cubicBezTo>
                <a:lnTo>
                  <a:pt x="0" y="49859"/>
                </a:lnTo>
                <a:cubicBezTo>
                  <a:pt x="0" y="63881"/>
                  <a:pt x="28046" y="76346"/>
                  <a:pt x="63882" y="76346"/>
                </a:cubicBezTo>
                <a:cubicBezTo>
                  <a:pt x="102834" y="76346"/>
                  <a:pt x="130880" y="65440"/>
                  <a:pt x="130880" y="49859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7" name="Volný tvar: obrazec 86">
            <a:extLst>
              <a:ext uri="{FF2B5EF4-FFF2-40B4-BE49-F238E27FC236}">
                <a16:creationId xmlns:a16="http://schemas.microsoft.com/office/drawing/2014/main" id="{B89674C8-C6A0-2C04-C696-3D8F9EC9E365}"/>
              </a:ext>
            </a:extLst>
          </p:cNvPr>
          <p:cNvSpPr/>
          <p:nvPr userDrawn="1"/>
        </p:nvSpPr>
        <p:spPr>
          <a:xfrm>
            <a:off x="3701622" y="5240048"/>
            <a:ext cx="127763" cy="52974"/>
          </a:xfrm>
          <a:custGeom>
            <a:avLst/>
            <a:gdLst>
              <a:gd name="connsiteX0" fmla="*/ 63882 w 127763"/>
              <a:gd name="connsiteY0" fmla="*/ 52975 h 52974"/>
              <a:gd name="connsiteX1" fmla="*/ 127763 w 127763"/>
              <a:gd name="connsiteY1" fmla="*/ 26487 h 52974"/>
              <a:gd name="connsiteX2" fmla="*/ 63882 w 127763"/>
              <a:gd name="connsiteY2" fmla="*/ 0 h 52974"/>
              <a:gd name="connsiteX3" fmla="*/ 0 w 127763"/>
              <a:gd name="connsiteY3" fmla="*/ 26487 h 52974"/>
              <a:gd name="connsiteX4" fmla="*/ 63882 w 127763"/>
              <a:gd name="connsiteY4" fmla="*/ 52975 h 5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63" h="52974">
                <a:moveTo>
                  <a:pt x="63882" y="52975"/>
                </a:moveTo>
                <a:cubicBezTo>
                  <a:pt x="99718" y="52975"/>
                  <a:pt x="127763" y="40510"/>
                  <a:pt x="127763" y="26487"/>
                </a:cubicBezTo>
                <a:cubicBezTo>
                  <a:pt x="127763" y="12465"/>
                  <a:pt x="99718" y="0"/>
                  <a:pt x="63882" y="0"/>
                </a:cubicBezTo>
                <a:cubicBezTo>
                  <a:pt x="28046" y="0"/>
                  <a:pt x="0" y="12465"/>
                  <a:pt x="0" y="26487"/>
                </a:cubicBezTo>
                <a:cubicBezTo>
                  <a:pt x="0" y="40510"/>
                  <a:pt x="28046" y="52975"/>
                  <a:pt x="63882" y="52975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8" name="Volný tvar: obrazec 87">
            <a:extLst>
              <a:ext uri="{FF2B5EF4-FFF2-40B4-BE49-F238E27FC236}">
                <a16:creationId xmlns:a16="http://schemas.microsoft.com/office/drawing/2014/main" id="{AD1219B7-2B5E-5294-28B4-4CF8F6B72875}"/>
              </a:ext>
            </a:extLst>
          </p:cNvPr>
          <p:cNvSpPr/>
          <p:nvPr userDrawn="1"/>
        </p:nvSpPr>
        <p:spPr>
          <a:xfrm>
            <a:off x="5895410" y="2284355"/>
            <a:ext cx="230597" cy="230597"/>
          </a:xfrm>
          <a:custGeom>
            <a:avLst/>
            <a:gdLst>
              <a:gd name="connsiteX0" fmla="*/ 230597 w 230597"/>
              <a:gd name="connsiteY0" fmla="*/ 115299 h 230597"/>
              <a:gd name="connsiteX1" fmla="*/ 115299 w 230597"/>
              <a:gd name="connsiteY1" fmla="*/ 230597 h 230597"/>
              <a:gd name="connsiteX2" fmla="*/ 0 w 230597"/>
              <a:gd name="connsiteY2" fmla="*/ 115299 h 230597"/>
              <a:gd name="connsiteX3" fmla="*/ 115299 w 230597"/>
              <a:gd name="connsiteY3" fmla="*/ 0 h 230597"/>
              <a:gd name="connsiteX4" fmla="*/ 230597 w 230597"/>
              <a:gd name="connsiteY4" fmla="*/ 115299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97" h="230597">
                <a:moveTo>
                  <a:pt x="230597" y="115299"/>
                </a:moveTo>
                <a:cubicBezTo>
                  <a:pt x="230597" y="178976"/>
                  <a:pt x="178976" y="230597"/>
                  <a:pt x="115299" y="230597"/>
                </a:cubicBezTo>
                <a:cubicBezTo>
                  <a:pt x="51621" y="230597"/>
                  <a:pt x="0" y="178976"/>
                  <a:pt x="0" y="115299"/>
                </a:cubicBezTo>
                <a:cubicBezTo>
                  <a:pt x="0" y="51621"/>
                  <a:pt x="51621" y="0"/>
                  <a:pt x="115299" y="0"/>
                </a:cubicBezTo>
                <a:cubicBezTo>
                  <a:pt x="178976" y="0"/>
                  <a:pt x="230597" y="51621"/>
                  <a:pt x="230597" y="115299"/>
                </a:cubicBezTo>
                <a:close/>
              </a:path>
            </a:pathLst>
          </a:custGeom>
          <a:noFill/>
          <a:ln w="15571" cap="flat">
            <a:solidFill>
              <a:srgbClr val="FEFEFE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89" name="Volný tvar: obrazec 88">
            <a:extLst>
              <a:ext uri="{FF2B5EF4-FFF2-40B4-BE49-F238E27FC236}">
                <a16:creationId xmlns:a16="http://schemas.microsoft.com/office/drawing/2014/main" id="{634E19D4-5DF9-C250-6052-1B34BA05A751}"/>
              </a:ext>
            </a:extLst>
          </p:cNvPr>
          <p:cNvSpPr/>
          <p:nvPr userDrawn="1"/>
        </p:nvSpPr>
        <p:spPr>
          <a:xfrm>
            <a:off x="5895410" y="2284355"/>
            <a:ext cx="230596" cy="230597"/>
          </a:xfrm>
          <a:custGeom>
            <a:avLst/>
            <a:gdLst>
              <a:gd name="connsiteX0" fmla="*/ 230597 w 230596"/>
              <a:gd name="connsiteY0" fmla="*/ 115299 h 230597"/>
              <a:gd name="connsiteX1" fmla="*/ 115298 w 230596"/>
              <a:gd name="connsiteY1" fmla="*/ 0 h 230597"/>
              <a:gd name="connsiteX2" fmla="*/ 0 w 230596"/>
              <a:gd name="connsiteY2" fmla="*/ 115299 h 230597"/>
              <a:gd name="connsiteX3" fmla="*/ 115298 w 230596"/>
              <a:gd name="connsiteY3" fmla="*/ 230597 h 230597"/>
              <a:gd name="connsiteX4" fmla="*/ 230597 w 230596"/>
              <a:gd name="connsiteY4" fmla="*/ 115299 h 230597"/>
              <a:gd name="connsiteX5" fmla="*/ 116857 w 230596"/>
              <a:gd name="connsiteY5" fmla="*/ 121531 h 230597"/>
              <a:gd name="connsiteX6" fmla="*/ 146460 w 230596"/>
              <a:gd name="connsiteY6" fmla="*/ 99718 h 230597"/>
              <a:gd name="connsiteX7" fmla="*/ 149576 w 230596"/>
              <a:gd name="connsiteY7" fmla="*/ 99718 h 230597"/>
              <a:gd name="connsiteX8" fmla="*/ 151134 w 230596"/>
              <a:gd name="connsiteY8" fmla="*/ 102834 h 230597"/>
              <a:gd name="connsiteX9" fmla="*/ 151134 w 230596"/>
              <a:gd name="connsiteY9" fmla="*/ 119973 h 230597"/>
              <a:gd name="connsiteX10" fmla="*/ 174506 w 230596"/>
              <a:gd name="connsiteY10" fmla="*/ 101276 h 230597"/>
              <a:gd name="connsiteX11" fmla="*/ 177622 w 230596"/>
              <a:gd name="connsiteY11" fmla="*/ 101276 h 230597"/>
              <a:gd name="connsiteX12" fmla="*/ 179180 w 230596"/>
              <a:gd name="connsiteY12" fmla="*/ 104392 h 230597"/>
              <a:gd name="connsiteX13" fmla="*/ 179180 w 230596"/>
              <a:gd name="connsiteY13" fmla="*/ 183854 h 230597"/>
              <a:gd name="connsiteX14" fmla="*/ 176064 w 230596"/>
              <a:gd name="connsiteY14" fmla="*/ 186971 h 230597"/>
              <a:gd name="connsiteX15" fmla="*/ 52975 w 230596"/>
              <a:gd name="connsiteY15" fmla="*/ 186971 h 230597"/>
              <a:gd name="connsiteX16" fmla="*/ 49859 w 230596"/>
              <a:gd name="connsiteY16" fmla="*/ 183854 h 230597"/>
              <a:gd name="connsiteX17" fmla="*/ 49859 w 230596"/>
              <a:gd name="connsiteY17" fmla="*/ 84137 h 230597"/>
              <a:gd name="connsiteX18" fmla="*/ 52975 w 230596"/>
              <a:gd name="connsiteY18" fmla="*/ 81021 h 230597"/>
              <a:gd name="connsiteX19" fmla="*/ 56091 w 230596"/>
              <a:gd name="connsiteY19" fmla="*/ 81021 h 230597"/>
              <a:gd name="connsiteX20" fmla="*/ 56091 w 230596"/>
              <a:gd name="connsiteY20" fmla="*/ 81021 h 230597"/>
              <a:gd name="connsiteX21" fmla="*/ 66998 w 230596"/>
              <a:gd name="connsiteY21" fmla="*/ 68556 h 230597"/>
              <a:gd name="connsiteX22" fmla="*/ 81020 w 230596"/>
              <a:gd name="connsiteY22" fmla="*/ 51417 h 230597"/>
              <a:gd name="connsiteX23" fmla="*/ 104392 w 230596"/>
              <a:gd name="connsiteY23" fmla="*/ 32720 h 230597"/>
              <a:gd name="connsiteX24" fmla="*/ 127763 w 230596"/>
              <a:gd name="connsiteY24" fmla="*/ 56091 h 230597"/>
              <a:gd name="connsiteX25" fmla="*/ 104392 w 230596"/>
              <a:gd name="connsiteY25" fmla="*/ 79463 h 230597"/>
              <a:gd name="connsiteX26" fmla="*/ 101276 w 230596"/>
              <a:gd name="connsiteY26" fmla="*/ 79463 h 230597"/>
              <a:gd name="connsiteX27" fmla="*/ 85695 w 230596"/>
              <a:gd name="connsiteY27" fmla="*/ 88811 h 230597"/>
              <a:gd name="connsiteX28" fmla="*/ 81020 w 230596"/>
              <a:gd name="connsiteY28" fmla="*/ 88811 h 230597"/>
              <a:gd name="connsiteX29" fmla="*/ 76346 w 230596"/>
              <a:gd name="connsiteY29" fmla="*/ 93485 h 230597"/>
              <a:gd name="connsiteX30" fmla="*/ 76346 w 230596"/>
              <a:gd name="connsiteY30" fmla="*/ 119973 h 230597"/>
              <a:gd name="connsiteX31" fmla="*/ 110624 w 230596"/>
              <a:gd name="connsiteY31" fmla="*/ 98160 h 230597"/>
              <a:gd name="connsiteX32" fmla="*/ 113740 w 230596"/>
              <a:gd name="connsiteY32" fmla="*/ 98160 h 230597"/>
              <a:gd name="connsiteX33" fmla="*/ 115298 w 230596"/>
              <a:gd name="connsiteY33" fmla="*/ 101276 h 230597"/>
              <a:gd name="connsiteX34" fmla="*/ 116857 w 230596"/>
              <a:gd name="connsiteY34" fmla="*/ 121531 h 230597"/>
              <a:gd name="connsiteX35" fmla="*/ 116857 w 230596"/>
              <a:gd name="connsiteY35" fmla="*/ 121531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0596" h="230597">
                <a:moveTo>
                  <a:pt x="230597" y="115299"/>
                </a:moveTo>
                <a:cubicBezTo>
                  <a:pt x="230597" y="51417"/>
                  <a:pt x="179180" y="0"/>
                  <a:pt x="115298" y="0"/>
                </a:cubicBezTo>
                <a:cubicBezTo>
                  <a:pt x="51417" y="0"/>
                  <a:pt x="0" y="51417"/>
                  <a:pt x="0" y="115299"/>
                </a:cubicBezTo>
                <a:cubicBezTo>
                  <a:pt x="0" y="179180"/>
                  <a:pt x="51417" y="230597"/>
                  <a:pt x="115298" y="230597"/>
                </a:cubicBezTo>
                <a:cubicBezTo>
                  <a:pt x="179180" y="230597"/>
                  <a:pt x="230597" y="179180"/>
                  <a:pt x="230597" y="115299"/>
                </a:cubicBezTo>
                <a:close/>
                <a:moveTo>
                  <a:pt x="116857" y="121531"/>
                </a:moveTo>
                <a:lnTo>
                  <a:pt x="146460" y="99718"/>
                </a:lnTo>
                <a:cubicBezTo>
                  <a:pt x="148018" y="99718"/>
                  <a:pt x="148018" y="98160"/>
                  <a:pt x="149576" y="99718"/>
                </a:cubicBezTo>
                <a:cubicBezTo>
                  <a:pt x="151134" y="99718"/>
                  <a:pt x="151134" y="101276"/>
                  <a:pt x="151134" y="102834"/>
                </a:cubicBezTo>
                <a:lnTo>
                  <a:pt x="151134" y="119973"/>
                </a:lnTo>
                <a:lnTo>
                  <a:pt x="174506" y="101276"/>
                </a:lnTo>
                <a:cubicBezTo>
                  <a:pt x="176064" y="101276"/>
                  <a:pt x="177622" y="99718"/>
                  <a:pt x="177622" y="101276"/>
                </a:cubicBezTo>
                <a:cubicBezTo>
                  <a:pt x="179180" y="101276"/>
                  <a:pt x="179180" y="102834"/>
                  <a:pt x="179180" y="104392"/>
                </a:cubicBezTo>
                <a:lnTo>
                  <a:pt x="179180" y="183854"/>
                </a:lnTo>
                <a:cubicBezTo>
                  <a:pt x="179180" y="185413"/>
                  <a:pt x="177622" y="186971"/>
                  <a:pt x="176064" y="186971"/>
                </a:cubicBezTo>
                <a:lnTo>
                  <a:pt x="52975" y="186971"/>
                </a:lnTo>
                <a:cubicBezTo>
                  <a:pt x="51417" y="186971"/>
                  <a:pt x="49859" y="185413"/>
                  <a:pt x="49859" y="183854"/>
                </a:cubicBezTo>
                <a:lnTo>
                  <a:pt x="49859" y="84137"/>
                </a:lnTo>
                <a:cubicBezTo>
                  <a:pt x="49859" y="82579"/>
                  <a:pt x="51417" y="81021"/>
                  <a:pt x="52975" y="81021"/>
                </a:cubicBezTo>
                <a:lnTo>
                  <a:pt x="56091" y="81021"/>
                </a:lnTo>
                <a:cubicBezTo>
                  <a:pt x="56091" y="81021"/>
                  <a:pt x="56091" y="81021"/>
                  <a:pt x="56091" y="81021"/>
                </a:cubicBezTo>
                <a:cubicBezTo>
                  <a:pt x="56091" y="74788"/>
                  <a:pt x="60765" y="70114"/>
                  <a:pt x="66998" y="68556"/>
                </a:cubicBezTo>
                <a:cubicBezTo>
                  <a:pt x="66998" y="60765"/>
                  <a:pt x="73230" y="52975"/>
                  <a:pt x="81020" y="51417"/>
                </a:cubicBezTo>
                <a:cubicBezTo>
                  <a:pt x="82578" y="40510"/>
                  <a:pt x="91927" y="32720"/>
                  <a:pt x="104392" y="32720"/>
                </a:cubicBezTo>
                <a:cubicBezTo>
                  <a:pt x="116857" y="32720"/>
                  <a:pt x="127763" y="43626"/>
                  <a:pt x="127763" y="56091"/>
                </a:cubicBezTo>
                <a:cubicBezTo>
                  <a:pt x="127763" y="68556"/>
                  <a:pt x="116857" y="79463"/>
                  <a:pt x="104392" y="79463"/>
                </a:cubicBezTo>
                <a:cubicBezTo>
                  <a:pt x="102833" y="79463"/>
                  <a:pt x="102833" y="79463"/>
                  <a:pt x="101276" y="79463"/>
                </a:cubicBezTo>
                <a:cubicBezTo>
                  <a:pt x="98159" y="85695"/>
                  <a:pt x="91927" y="88811"/>
                  <a:pt x="85695" y="88811"/>
                </a:cubicBezTo>
                <a:cubicBezTo>
                  <a:pt x="84137" y="88811"/>
                  <a:pt x="82578" y="88811"/>
                  <a:pt x="81020" y="88811"/>
                </a:cubicBezTo>
                <a:cubicBezTo>
                  <a:pt x="79462" y="90369"/>
                  <a:pt x="77904" y="91927"/>
                  <a:pt x="76346" y="93485"/>
                </a:cubicBezTo>
                <a:lnTo>
                  <a:pt x="76346" y="119973"/>
                </a:lnTo>
                <a:lnTo>
                  <a:pt x="110624" y="98160"/>
                </a:lnTo>
                <a:cubicBezTo>
                  <a:pt x="112182" y="98160"/>
                  <a:pt x="112182" y="98160"/>
                  <a:pt x="113740" y="98160"/>
                </a:cubicBezTo>
                <a:cubicBezTo>
                  <a:pt x="115298" y="98160"/>
                  <a:pt x="115298" y="99718"/>
                  <a:pt x="115298" y="101276"/>
                </a:cubicBezTo>
                <a:lnTo>
                  <a:pt x="116857" y="121531"/>
                </a:lnTo>
                <a:lnTo>
                  <a:pt x="116857" y="121531"/>
                </a:lnTo>
                <a:close/>
              </a:path>
            </a:pathLst>
          </a:custGeom>
          <a:solidFill>
            <a:srgbClr val="393185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0" name="Volný tvar: obrazec 89">
            <a:extLst>
              <a:ext uri="{FF2B5EF4-FFF2-40B4-BE49-F238E27FC236}">
                <a16:creationId xmlns:a16="http://schemas.microsoft.com/office/drawing/2014/main" id="{F072036B-1B81-C121-63D2-6064EE15D509}"/>
              </a:ext>
            </a:extLst>
          </p:cNvPr>
          <p:cNvSpPr/>
          <p:nvPr userDrawn="1"/>
        </p:nvSpPr>
        <p:spPr>
          <a:xfrm>
            <a:off x="5945268" y="2313959"/>
            <a:ext cx="129321" cy="157366"/>
          </a:xfrm>
          <a:custGeom>
            <a:avLst/>
            <a:gdLst>
              <a:gd name="connsiteX0" fmla="*/ 0 w 129321"/>
              <a:gd name="connsiteY0" fmla="*/ 54533 h 157366"/>
              <a:gd name="connsiteX1" fmla="*/ 0 w 129321"/>
              <a:gd name="connsiteY1" fmla="*/ 154251 h 157366"/>
              <a:gd name="connsiteX2" fmla="*/ 3116 w 129321"/>
              <a:gd name="connsiteY2" fmla="*/ 157367 h 157366"/>
              <a:gd name="connsiteX3" fmla="*/ 126205 w 129321"/>
              <a:gd name="connsiteY3" fmla="*/ 157367 h 157366"/>
              <a:gd name="connsiteX4" fmla="*/ 129322 w 129321"/>
              <a:gd name="connsiteY4" fmla="*/ 154251 h 157366"/>
              <a:gd name="connsiteX5" fmla="*/ 129322 w 129321"/>
              <a:gd name="connsiteY5" fmla="*/ 74788 h 157366"/>
              <a:gd name="connsiteX6" fmla="*/ 127763 w 129321"/>
              <a:gd name="connsiteY6" fmla="*/ 71672 h 157366"/>
              <a:gd name="connsiteX7" fmla="*/ 124647 w 129321"/>
              <a:gd name="connsiteY7" fmla="*/ 71672 h 157366"/>
              <a:gd name="connsiteX8" fmla="*/ 101276 w 129321"/>
              <a:gd name="connsiteY8" fmla="*/ 90369 h 157366"/>
              <a:gd name="connsiteX9" fmla="*/ 101276 w 129321"/>
              <a:gd name="connsiteY9" fmla="*/ 71672 h 157366"/>
              <a:gd name="connsiteX10" fmla="*/ 99718 w 129321"/>
              <a:gd name="connsiteY10" fmla="*/ 68556 h 157366"/>
              <a:gd name="connsiteX11" fmla="*/ 96602 w 129321"/>
              <a:gd name="connsiteY11" fmla="*/ 68556 h 157366"/>
              <a:gd name="connsiteX12" fmla="*/ 66998 w 129321"/>
              <a:gd name="connsiteY12" fmla="*/ 90369 h 157366"/>
              <a:gd name="connsiteX13" fmla="*/ 65440 w 129321"/>
              <a:gd name="connsiteY13" fmla="*/ 70114 h 157366"/>
              <a:gd name="connsiteX14" fmla="*/ 63882 w 129321"/>
              <a:gd name="connsiteY14" fmla="*/ 66998 h 157366"/>
              <a:gd name="connsiteX15" fmla="*/ 60765 w 129321"/>
              <a:gd name="connsiteY15" fmla="*/ 66998 h 157366"/>
              <a:gd name="connsiteX16" fmla="*/ 26488 w 129321"/>
              <a:gd name="connsiteY16" fmla="*/ 88811 h 157366"/>
              <a:gd name="connsiteX17" fmla="*/ 26488 w 129321"/>
              <a:gd name="connsiteY17" fmla="*/ 60765 h 157366"/>
              <a:gd name="connsiteX18" fmla="*/ 31162 w 129321"/>
              <a:gd name="connsiteY18" fmla="*/ 56091 h 157366"/>
              <a:gd name="connsiteX19" fmla="*/ 35836 w 129321"/>
              <a:gd name="connsiteY19" fmla="*/ 56091 h 157366"/>
              <a:gd name="connsiteX20" fmla="*/ 51417 w 129321"/>
              <a:gd name="connsiteY20" fmla="*/ 46743 h 157366"/>
              <a:gd name="connsiteX21" fmla="*/ 54533 w 129321"/>
              <a:gd name="connsiteY21" fmla="*/ 46743 h 157366"/>
              <a:gd name="connsiteX22" fmla="*/ 77904 w 129321"/>
              <a:gd name="connsiteY22" fmla="*/ 23371 h 157366"/>
              <a:gd name="connsiteX23" fmla="*/ 54533 w 129321"/>
              <a:gd name="connsiteY23" fmla="*/ 0 h 157366"/>
              <a:gd name="connsiteX24" fmla="*/ 31162 w 129321"/>
              <a:gd name="connsiteY24" fmla="*/ 18697 h 157366"/>
              <a:gd name="connsiteX25" fmla="*/ 17139 w 129321"/>
              <a:gd name="connsiteY25" fmla="*/ 35836 h 157366"/>
              <a:gd name="connsiteX26" fmla="*/ 6232 w 129321"/>
              <a:gd name="connsiteY26" fmla="*/ 48301 h 157366"/>
              <a:gd name="connsiteX27" fmla="*/ 6232 w 129321"/>
              <a:gd name="connsiteY27" fmla="*/ 48301 h 157366"/>
              <a:gd name="connsiteX28" fmla="*/ 3116 w 129321"/>
              <a:gd name="connsiteY28" fmla="*/ 48301 h 157366"/>
              <a:gd name="connsiteX29" fmla="*/ 0 w 129321"/>
              <a:gd name="connsiteY29" fmla="*/ 54533 h 157366"/>
              <a:gd name="connsiteX30" fmla="*/ 0 w 129321"/>
              <a:gd name="connsiteY30" fmla="*/ 54533 h 1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9321" h="157366">
                <a:moveTo>
                  <a:pt x="0" y="54533"/>
                </a:moveTo>
                <a:lnTo>
                  <a:pt x="0" y="154251"/>
                </a:lnTo>
                <a:cubicBezTo>
                  <a:pt x="0" y="155809"/>
                  <a:pt x="1558" y="157367"/>
                  <a:pt x="3116" y="157367"/>
                </a:cubicBezTo>
                <a:lnTo>
                  <a:pt x="126205" y="157367"/>
                </a:lnTo>
                <a:cubicBezTo>
                  <a:pt x="127763" y="157367"/>
                  <a:pt x="129322" y="155809"/>
                  <a:pt x="129322" y="154251"/>
                </a:cubicBezTo>
                <a:lnTo>
                  <a:pt x="129322" y="74788"/>
                </a:lnTo>
                <a:cubicBezTo>
                  <a:pt x="129322" y="73230"/>
                  <a:pt x="127763" y="73230"/>
                  <a:pt x="127763" y="71672"/>
                </a:cubicBezTo>
                <a:cubicBezTo>
                  <a:pt x="126205" y="71672"/>
                  <a:pt x="124647" y="71672"/>
                  <a:pt x="124647" y="71672"/>
                </a:cubicBezTo>
                <a:lnTo>
                  <a:pt x="101276" y="90369"/>
                </a:lnTo>
                <a:lnTo>
                  <a:pt x="101276" y="71672"/>
                </a:lnTo>
                <a:cubicBezTo>
                  <a:pt x="101276" y="70114"/>
                  <a:pt x="101276" y="70114"/>
                  <a:pt x="99718" y="68556"/>
                </a:cubicBezTo>
                <a:cubicBezTo>
                  <a:pt x="98160" y="68556"/>
                  <a:pt x="98160" y="68556"/>
                  <a:pt x="96602" y="68556"/>
                </a:cubicBezTo>
                <a:lnTo>
                  <a:pt x="66998" y="90369"/>
                </a:lnTo>
                <a:lnTo>
                  <a:pt x="65440" y="70114"/>
                </a:lnTo>
                <a:cubicBezTo>
                  <a:pt x="65440" y="68556"/>
                  <a:pt x="65440" y="68556"/>
                  <a:pt x="63882" y="66998"/>
                </a:cubicBezTo>
                <a:cubicBezTo>
                  <a:pt x="62324" y="66998"/>
                  <a:pt x="62324" y="66998"/>
                  <a:pt x="60765" y="66998"/>
                </a:cubicBezTo>
                <a:lnTo>
                  <a:pt x="26488" y="88811"/>
                </a:lnTo>
                <a:lnTo>
                  <a:pt x="26488" y="60765"/>
                </a:lnTo>
                <a:cubicBezTo>
                  <a:pt x="28046" y="59207"/>
                  <a:pt x="31162" y="57649"/>
                  <a:pt x="31162" y="56091"/>
                </a:cubicBezTo>
                <a:cubicBezTo>
                  <a:pt x="32720" y="56091"/>
                  <a:pt x="34278" y="56091"/>
                  <a:pt x="35836" y="56091"/>
                </a:cubicBezTo>
                <a:cubicBezTo>
                  <a:pt x="42069" y="56091"/>
                  <a:pt x="48301" y="52975"/>
                  <a:pt x="51417" y="46743"/>
                </a:cubicBezTo>
                <a:cubicBezTo>
                  <a:pt x="52975" y="46743"/>
                  <a:pt x="52975" y="46743"/>
                  <a:pt x="54533" y="46743"/>
                </a:cubicBezTo>
                <a:cubicBezTo>
                  <a:pt x="66998" y="46743"/>
                  <a:pt x="77904" y="35836"/>
                  <a:pt x="77904" y="23371"/>
                </a:cubicBezTo>
                <a:cubicBezTo>
                  <a:pt x="77904" y="10907"/>
                  <a:pt x="66998" y="0"/>
                  <a:pt x="54533" y="0"/>
                </a:cubicBezTo>
                <a:cubicBezTo>
                  <a:pt x="43627" y="0"/>
                  <a:pt x="34278" y="7790"/>
                  <a:pt x="31162" y="18697"/>
                </a:cubicBezTo>
                <a:cubicBezTo>
                  <a:pt x="23371" y="20255"/>
                  <a:pt x="17139" y="26488"/>
                  <a:pt x="17139" y="35836"/>
                </a:cubicBezTo>
                <a:cubicBezTo>
                  <a:pt x="10907" y="37394"/>
                  <a:pt x="6232" y="42068"/>
                  <a:pt x="6232" y="48301"/>
                </a:cubicBezTo>
                <a:cubicBezTo>
                  <a:pt x="6232" y="48301"/>
                  <a:pt x="6232" y="48301"/>
                  <a:pt x="6232" y="48301"/>
                </a:cubicBezTo>
                <a:lnTo>
                  <a:pt x="3116" y="48301"/>
                </a:lnTo>
                <a:cubicBezTo>
                  <a:pt x="1558" y="51417"/>
                  <a:pt x="0" y="52975"/>
                  <a:pt x="0" y="54533"/>
                </a:cubicBezTo>
                <a:lnTo>
                  <a:pt x="0" y="54533"/>
                </a:ln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1" name="Volný tvar: obrazec 90">
            <a:extLst>
              <a:ext uri="{FF2B5EF4-FFF2-40B4-BE49-F238E27FC236}">
                <a16:creationId xmlns:a16="http://schemas.microsoft.com/office/drawing/2014/main" id="{D88F5CF4-D9E6-D665-5A67-687051CAADD5}"/>
              </a:ext>
            </a:extLst>
          </p:cNvPr>
          <p:cNvSpPr/>
          <p:nvPr userDrawn="1"/>
        </p:nvSpPr>
        <p:spPr>
          <a:xfrm>
            <a:off x="5044694" y="3758307"/>
            <a:ext cx="230597" cy="230597"/>
          </a:xfrm>
          <a:custGeom>
            <a:avLst/>
            <a:gdLst>
              <a:gd name="connsiteX0" fmla="*/ 230597 w 230597"/>
              <a:gd name="connsiteY0" fmla="*/ 115299 h 230597"/>
              <a:gd name="connsiteX1" fmla="*/ 115299 w 230597"/>
              <a:gd name="connsiteY1" fmla="*/ 230597 h 230597"/>
              <a:gd name="connsiteX2" fmla="*/ 0 w 230597"/>
              <a:gd name="connsiteY2" fmla="*/ 115299 h 230597"/>
              <a:gd name="connsiteX3" fmla="*/ 115299 w 230597"/>
              <a:gd name="connsiteY3" fmla="*/ 0 h 230597"/>
              <a:gd name="connsiteX4" fmla="*/ 230597 w 230597"/>
              <a:gd name="connsiteY4" fmla="*/ 115299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97" h="230597">
                <a:moveTo>
                  <a:pt x="230597" y="115299"/>
                </a:moveTo>
                <a:cubicBezTo>
                  <a:pt x="230597" y="178976"/>
                  <a:pt x="178976" y="230597"/>
                  <a:pt x="115299" y="230597"/>
                </a:cubicBezTo>
                <a:cubicBezTo>
                  <a:pt x="51621" y="230597"/>
                  <a:pt x="0" y="178976"/>
                  <a:pt x="0" y="115299"/>
                </a:cubicBezTo>
                <a:cubicBezTo>
                  <a:pt x="0" y="51621"/>
                  <a:pt x="51621" y="0"/>
                  <a:pt x="115299" y="0"/>
                </a:cubicBezTo>
                <a:cubicBezTo>
                  <a:pt x="178976" y="0"/>
                  <a:pt x="230597" y="51621"/>
                  <a:pt x="230597" y="115299"/>
                </a:cubicBezTo>
                <a:close/>
              </a:path>
            </a:pathLst>
          </a:custGeom>
          <a:noFill/>
          <a:ln w="15571" cap="flat">
            <a:solidFill>
              <a:srgbClr val="FEFEFE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2" name="Volný tvar: obrazec 91">
            <a:extLst>
              <a:ext uri="{FF2B5EF4-FFF2-40B4-BE49-F238E27FC236}">
                <a16:creationId xmlns:a16="http://schemas.microsoft.com/office/drawing/2014/main" id="{0CDC3235-65E1-942E-A459-1ABC875848E3}"/>
              </a:ext>
            </a:extLst>
          </p:cNvPr>
          <p:cNvSpPr/>
          <p:nvPr userDrawn="1"/>
        </p:nvSpPr>
        <p:spPr>
          <a:xfrm>
            <a:off x="5044694" y="3758306"/>
            <a:ext cx="230596" cy="230597"/>
          </a:xfrm>
          <a:custGeom>
            <a:avLst/>
            <a:gdLst>
              <a:gd name="connsiteX0" fmla="*/ 115298 w 230596"/>
              <a:gd name="connsiteY0" fmla="*/ 0 h 230597"/>
              <a:gd name="connsiteX1" fmla="*/ 0 w 230596"/>
              <a:gd name="connsiteY1" fmla="*/ 115299 h 230597"/>
              <a:gd name="connsiteX2" fmla="*/ 115298 w 230596"/>
              <a:gd name="connsiteY2" fmla="*/ 230597 h 230597"/>
              <a:gd name="connsiteX3" fmla="*/ 230597 w 230596"/>
              <a:gd name="connsiteY3" fmla="*/ 115299 h 230597"/>
              <a:gd name="connsiteX4" fmla="*/ 115298 w 230596"/>
              <a:gd name="connsiteY4" fmla="*/ 0 h 230597"/>
              <a:gd name="connsiteX5" fmla="*/ 115298 w 230596"/>
              <a:gd name="connsiteY5" fmla="*/ 51417 h 230597"/>
              <a:gd name="connsiteX6" fmla="*/ 179180 w 230596"/>
              <a:gd name="connsiteY6" fmla="*/ 115299 h 230597"/>
              <a:gd name="connsiteX7" fmla="*/ 115298 w 230596"/>
              <a:gd name="connsiteY7" fmla="*/ 179180 h 230597"/>
              <a:gd name="connsiteX8" fmla="*/ 51417 w 230596"/>
              <a:gd name="connsiteY8" fmla="*/ 115299 h 230597"/>
              <a:gd name="connsiteX9" fmla="*/ 115298 w 230596"/>
              <a:gd name="connsiteY9" fmla="*/ 51417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96" h="230597">
                <a:moveTo>
                  <a:pt x="115298" y="0"/>
                </a:moveTo>
                <a:cubicBezTo>
                  <a:pt x="51417" y="0"/>
                  <a:pt x="0" y="51417"/>
                  <a:pt x="0" y="115299"/>
                </a:cubicBezTo>
                <a:cubicBezTo>
                  <a:pt x="0" y="179180"/>
                  <a:pt x="51417" y="230597"/>
                  <a:pt x="115298" y="230597"/>
                </a:cubicBezTo>
                <a:cubicBezTo>
                  <a:pt x="179180" y="230597"/>
                  <a:pt x="230597" y="179180"/>
                  <a:pt x="230597" y="115299"/>
                </a:cubicBezTo>
                <a:cubicBezTo>
                  <a:pt x="230597" y="51417"/>
                  <a:pt x="179180" y="0"/>
                  <a:pt x="115298" y="0"/>
                </a:cubicBezTo>
                <a:close/>
                <a:moveTo>
                  <a:pt x="115298" y="51417"/>
                </a:moveTo>
                <a:cubicBezTo>
                  <a:pt x="151135" y="51417"/>
                  <a:pt x="179180" y="79463"/>
                  <a:pt x="179180" y="115299"/>
                </a:cubicBezTo>
                <a:cubicBezTo>
                  <a:pt x="179180" y="151135"/>
                  <a:pt x="151135" y="179180"/>
                  <a:pt x="115298" y="179180"/>
                </a:cubicBezTo>
                <a:cubicBezTo>
                  <a:pt x="79462" y="179180"/>
                  <a:pt x="51417" y="151135"/>
                  <a:pt x="51417" y="115299"/>
                </a:cubicBezTo>
                <a:cubicBezTo>
                  <a:pt x="49859" y="79463"/>
                  <a:pt x="79462" y="51417"/>
                  <a:pt x="115298" y="51417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3" name="Volný tvar: obrazec 92">
            <a:extLst>
              <a:ext uri="{FF2B5EF4-FFF2-40B4-BE49-F238E27FC236}">
                <a16:creationId xmlns:a16="http://schemas.microsoft.com/office/drawing/2014/main" id="{C45320E1-77C4-AD40-C579-40AFCDA6DB11}"/>
              </a:ext>
            </a:extLst>
          </p:cNvPr>
          <p:cNvSpPr/>
          <p:nvPr userDrawn="1"/>
        </p:nvSpPr>
        <p:spPr>
          <a:xfrm>
            <a:off x="5159992" y="3815956"/>
            <a:ext cx="57649" cy="57649"/>
          </a:xfrm>
          <a:custGeom>
            <a:avLst/>
            <a:gdLst>
              <a:gd name="connsiteX0" fmla="*/ 0 w 57649"/>
              <a:gd name="connsiteY0" fmla="*/ 0 h 57649"/>
              <a:gd name="connsiteX1" fmla="*/ 0 w 57649"/>
              <a:gd name="connsiteY1" fmla="*/ 57649 h 57649"/>
              <a:gd name="connsiteX2" fmla="*/ 57649 w 57649"/>
              <a:gd name="connsiteY2" fmla="*/ 57649 h 57649"/>
              <a:gd name="connsiteX3" fmla="*/ 0 w 57649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9" h="57649">
                <a:moveTo>
                  <a:pt x="0" y="0"/>
                </a:moveTo>
                <a:lnTo>
                  <a:pt x="0" y="57649"/>
                </a:lnTo>
                <a:lnTo>
                  <a:pt x="57649" y="57649"/>
                </a:lnTo>
                <a:cubicBezTo>
                  <a:pt x="56091" y="26487"/>
                  <a:pt x="31162" y="0"/>
                  <a:pt x="0" y="0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4" name="Volný tvar: obrazec 93">
            <a:extLst>
              <a:ext uri="{FF2B5EF4-FFF2-40B4-BE49-F238E27FC236}">
                <a16:creationId xmlns:a16="http://schemas.microsoft.com/office/drawing/2014/main" id="{CEBC2B74-9F06-4EBD-DB6C-8D3F6E430D60}"/>
              </a:ext>
            </a:extLst>
          </p:cNvPr>
          <p:cNvSpPr/>
          <p:nvPr userDrawn="1"/>
        </p:nvSpPr>
        <p:spPr>
          <a:xfrm>
            <a:off x="5102343" y="3873605"/>
            <a:ext cx="57649" cy="57649"/>
          </a:xfrm>
          <a:custGeom>
            <a:avLst/>
            <a:gdLst>
              <a:gd name="connsiteX0" fmla="*/ 57649 w 57649"/>
              <a:gd name="connsiteY0" fmla="*/ 0 h 57649"/>
              <a:gd name="connsiteX1" fmla="*/ 0 w 57649"/>
              <a:gd name="connsiteY1" fmla="*/ 0 h 57649"/>
              <a:gd name="connsiteX2" fmla="*/ 57649 w 57649"/>
              <a:gd name="connsiteY2" fmla="*/ 57649 h 57649"/>
              <a:gd name="connsiteX3" fmla="*/ 57649 w 57649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9" h="57649">
                <a:moveTo>
                  <a:pt x="57649" y="0"/>
                </a:moveTo>
                <a:lnTo>
                  <a:pt x="0" y="0"/>
                </a:lnTo>
                <a:cubicBezTo>
                  <a:pt x="0" y="31162"/>
                  <a:pt x="24929" y="57649"/>
                  <a:pt x="57649" y="57649"/>
                </a:cubicBezTo>
                <a:lnTo>
                  <a:pt x="57649" y="0"/>
                </a:ln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5" name="Volný tvar: obrazec 94">
            <a:extLst>
              <a:ext uri="{FF2B5EF4-FFF2-40B4-BE49-F238E27FC236}">
                <a16:creationId xmlns:a16="http://schemas.microsoft.com/office/drawing/2014/main" id="{E9B0342F-2148-5DBB-034C-4C5BBDCC90D6}"/>
              </a:ext>
            </a:extLst>
          </p:cNvPr>
          <p:cNvSpPr/>
          <p:nvPr userDrawn="1"/>
        </p:nvSpPr>
        <p:spPr>
          <a:xfrm>
            <a:off x="5096110" y="3809723"/>
            <a:ext cx="127763" cy="127763"/>
          </a:xfrm>
          <a:custGeom>
            <a:avLst/>
            <a:gdLst>
              <a:gd name="connsiteX0" fmla="*/ 63882 w 127763"/>
              <a:gd name="connsiteY0" fmla="*/ 63882 h 127763"/>
              <a:gd name="connsiteX1" fmla="*/ 63882 w 127763"/>
              <a:gd name="connsiteY1" fmla="*/ 121531 h 127763"/>
              <a:gd name="connsiteX2" fmla="*/ 6232 w 127763"/>
              <a:gd name="connsiteY2" fmla="*/ 63882 h 127763"/>
              <a:gd name="connsiteX3" fmla="*/ 63882 w 127763"/>
              <a:gd name="connsiteY3" fmla="*/ 63882 h 127763"/>
              <a:gd name="connsiteX4" fmla="*/ 63882 w 127763"/>
              <a:gd name="connsiteY4" fmla="*/ 0 h 127763"/>
              <a:gd name="connsiteX5" fmla="*/ 0 w 127763"/>
              <a:gd name="connsiteY5" fmla="*/ 63882 h 127763"/>
              <a:gd name="connsiteX6" fmla="*/ 63882 w 127763"/>
              <a:gd name="connsiteY6" fmla="*/ 127763 h 127763"/>
              <a:gd name="connsiteX7" fmla="*/ 127763 w 127763"/>
              <a:gd name="connsiteY7" fmla="*/ 63882 h 127763"/>
              <a:gd name="connsiteX8" fmla="*/ 63882 w 127763"/>
              <a:gd name="connsiteY8" fmla="*/ 0 h 127763"/>
              <a:gd name="connsiteX9" fmla="*/ 119973 w 127763"/>
              <a:gd name="connsiteY9" fmla="*/ 63882 h 127763"/>
              <a:gd name="connsiteX10" fmla="*/ 62324 w 127763"/>
              <a:gd name="connsiteY10" fmla="*/ 63882 h 127763"/>
              <a:gd name="connsiteX11" fmla="*/ 62324 w 127763"/>
              <a:gd name="connsiteY11" fmla="*/ 6232 h 127763"/>
              <a:gd name="connsiteX12" fmla="*/ 119973 w 127763"/>
              <a:gd name="connsiteY12" fmla="*/ 63882 h 12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63" h="127763">
                <a:moveTo>
                  <a:pt x="63882" y="63882"/>
                </a:moveTo>
                <a:lnTo>
                  <a:pt x="63882" y="121531"/>
                </a:lnTo>
                <a:cubicBezTo>
                  <a:pt x="32720" y="121531"/>
                  <a:pt x="6232" y="96601"/>
                  <a:pt x="6232" y="63882"/>
                </a:cubicBezTo>
                <a:lnTo>
                  <a:pt x="63882" y="63882"/>
                </a:lnTo>
                <a:close/>
                <a:moveTo>
                  <a:pt x="63882" y="0"/>
                </a:moveTo>
                <a:cubicBezTo>
                  <a:pt x="28046" y="0"/>
                  <a:pt x="0" y="28046"/>
                  <a:pt x="0" y="63882"/>
                </a:cubicBezTo>
                <a:cubicBezTo>
                  <a:pt x="0" y="99718"/>
                  <a:pt x="28046" y="127763"/>
                  <a:pt x="63882" y="127763"/>
                </a:cubicBezTo>
                <a:cubicBezTo>
                  <a:pt x="99718" y="127763"/>
                  <a:pt x="127763" y="99718"/>
                  <a:pt x="127763" y="63882"/>
                </a:cubicBezTo>
                <a:cubicBezTo>
                  <a:pt x="127763" y="28046"/>
                  <a:pt x="98160" y="0"/>
                  <a:pt x="63882" y="0"/>
                </a:cubicBezTo>
                <a:close/>
                <a:moveTo>
                  <a:pt x="119973" y="63882"/>
                </a:moveTo>
                <a:lnTo>
                  <a:pt x="62324" y="63882"/>
                </a:lnTo>
                <a:lnTo>
                  <a:pt x="62324" y="6232"/>
                </a:lnTo>
                <a:cubicBezTo>
                  <a:pt x="95043" y="6232"/>
                  <a:pt x="119973" y="32720"/>
                  <a:pt x="119973" y="63882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6" name="Volný tvar: obrazec 95">
            <a:extLst>
              <a:ext uri="{FF2B5EF4-FFF2-40B4-BE49-F238E27FC236}">
                <a16:creationId xmlns:a16="http://schemas.microsoft.com/office/drawing/2014/main" id="{906D615C-95FA-2384-C240-9DB4DA6CBD64}"/>
              </a:ext>
            </a:extLst>
          </p:cNvPr>
          <p:cNvSpPr/>
          <p:nvPr userDrawn="1"/>
        </p:nvSpPr>
        <p:spPr>
          <a:xfrm>
            <a:off x="6671338" y="2874871"/>
            <a:ext cx="230597" cy="230597"/>
          </a:xfrm>
          <a:custGeom>
            <a:avLst/>
            <a:gdLst>
              <a:gd name="connsiteX0" fmla="*/ 230597 w 230597"/>
              <a:gd name="connsiteY0" fmla="*/ 115298 h 230597"/>
              <a:gd name="connsiteX1" fmla="*/ 115298 w 230597"/>
              <a:gd name="connsiteY1" fmla="*/ 230597 h 230597"/>
              <a:gd name="connsiteX2" fmla="*/ 0 w 230597"/>
              <a:gd name="connsiteY2" fmla="*/ 115298 h 230597"/>
              <a:gd name="connsiteX3" fmla="*/ 115298 w 230597"/>
              <a:gd name="connsiteY3" fmla="*/ 0 h 230597"/>
              <a:gd name="connsiteX4" fmla="*/ 230597 w 230597"/>
              <a:gd name="connsiteY4" fmla="*/ 115298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97" h="230597">
                <a:moveTo>
                  <a:pt x="230597" y="115298"/>
                </a:moveTo>
                <a:cubicBezTo>
                  <a:pt x="230597" y="178976"/>
                  <a:pt x="178976" y="230597"/>
                  <a:pt x="115298" y="230597"/>
                </a:cubicBezTo>
                <a:cubicBezTo>
                  <a:pt x="51621" y="230597"/>
                  <a:pt x="0" y="178976"/>
                  <a:pt x="0" y="115298"/>
                </a:cubicBezTo>
                <a:cubicBezTo>
                  <a:pt x="0" y="51621"/>
                  <a:pt x="51621" y="0"/>
                  <a:pt x="115298" y="0"/>
                </a:cubicBezTo>
                <a:cubicBezTo>
                  <a:pt x="178976" y="0"/>
                  <a:pt x="230597" y="51621"/>
                  <a:pt x="230597" y="115298"/>
                </a:cubicBezTo>
                <a:close/>
              </a:path>
            </a:pathLst>
          </a:custGeom>
          <a:noFill/>
          <a:ln w="15571" cap="flat">
            <a:solidFill>
              <a:srgbClr val="FEFEFE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7" name="Volný tvar: obrazec 96">
            <a:extLst>
              <a:ext uri="{FF2B5EF4-FFF2-40B4-BE49-F238E27FC236}">
                <a16:creationId xmlns:a16="http://schemas.microsoft.com/office/drawing/2014/main" id="{36B318B8-A08D-F5A7-C945-38E66D495433}"/>
              </a:ext>
            </a:extLst>
          </p:cNvPr>
          <p:cNvSpPr/>
          <p:nvPr userDrawn="1"/>
        </p:nvSpPr>
        <p:spPr>
          <a:xfrm>
            <a:off x="6722754" y="2906032"/>
            <a:ext cx="129321" cy="155808"/>
          </a:xfrm>
          <a:custGeom>
            <a:avLst/>
            <a:gdLst>
              <a:gd name="connsiteX0" fmla="*/ 0 w 129321"/>
              <a:gd name="connsiteY0" fmla="*/ 52975 h 155808"/>
              <a:gd name="connsiteX1" fmla="*/ 0 w 129321"/>
              <a:gd name="connsiteY1" fmla="*/ 152693 h 155808"/>
              <a:gd name="connsiteX2" fmla="*/ 3116 w 129321"/>
              <a:gd name="connsiteY2" fmla="*/ 155809 h 155808"/>
              <a:gd name="connsiteX3" fmla="*/ 126205 w 129321"/>
              <a:gd name="connsiteY3" fmla="*/ 155809 h 155808"/>
              <a:gd name="connsiteX4" fmla="*/ 129322 w 129321"/>
              <a:gd name="connsiteY4" fmla="*/ 152693 h 155808"/>
              <a:gd name="connsiteX5" fmla="*/ 129322 w 129321"/>
              <a:gd name="connsiteY5" fmla="*/ 73230 h 155808"/>
              <a:gd name="connsiteX6" fmla="*/ 127763 w 129321"/>
              <a:gd name="connsiteY6" fmla="*/ 70114 h 155808"/>
              <a:gd name="connsiteX7" fmla="*/ 124647 w 129321"/>
              <a:gd name="connsiteY7" fmla="*/ 70114 h 155808"/>
              <a:gd name="connsiteX8" fmla="*/ 101276 w 129321"/>
              <a:gd name="connsiteY8" fmla="*/ 88811 h 155808"/>
              <a:gd name="connsiteX9" fmla="*/ 101276 w 129321"/>
              <a:gd name="connsiteY9" fmla="*/ 70114 h 155808"/>
              <a:gd name="connsiteX10" fmla="*/ 99718 w 129321"/>
              <a:gd name="connsiteY10" fmla="*/ 66998 h 155808"/>
              <a:gd name="connsiteX11" fmla="*/ 96602 w 129321"/>
              <a:gd name="connsiteY11" fmla="*/ 66998 h 155808"/>
              <a:gd name="connsiteX12" fmla="*/ 65440 w 129321"/>
              <a:gd name="connsiteY12" fmla="*/ 90369 h 155808"/>
              <a:gd name="connsiteX13" fmla="*/ 63882 w 129321"/>
              <a:gd name="connsiteY13" fmla="*/ 70114 h 155808"/>
              <a:gd name="connsiteX14" fmla="*/ 62324 w 129321"/>
              <a:gd name="connsiteY14" fmla="*/ 66998 h 155808"/>
              <a:gd name="connsiteX15" fmla="*/ 59208 w 129321"/>
              <a:gd name="connsiteY15" fmla="*/ 66998 h 155808"/>
              <a:gd name="connsiteX16" fmla="*/ 24930 w 129321"/>
              <a:gd name="connsiteY16" fmla="*/ 88811 h 155808"/>
              <a:gd name="connsiteX17" fmla="*/ 24930 w 129321"/>
              <a:gd name="connsiteY17" fmla="*/ 60765 h 155808"/>
              <a:gd name="connsiteX18" fmla="*/ 29604 w 129321"/>
              <a:gd name="connsiteY18" fmla="*/ 56091 h 155808"/>
              <a:gd name="connsiteX19" fmla="*/ 34278 w 129321"/>
              <a:gd name="connsiteY19" fmla="*/ 56091 h 155808"/>
              <a:gd name="connsiteX20" fmla="*/ 49859 w 129321"/>
              <a:gd name="connsiteY20" fmla="*/ 46743 h 155808"/>
              <a:gd name="connsiteX21" fmla="*/ 52975 w 129321"/>
              <a:gd name="connsiteY21" fmla="*/ 46743 h 155808"/>
              <a:gd name="connsiteX22" fmla="*/ 76347 w 129321"/>
              <a:gd name="connsiteY22" fmla="*/ 23371 h 155808"/>
              <a:gd name="connsiteX23" fmla="*/ 52975 w 129321"/>
              <a:gd name="connsiteY23" fmla="*/ 0 h 155808"/>
              <a:gd name="connsiteX24" fmla="*/ 29604 w 129321"/>
              <a:gd name="connsiteY24" fmla="*/ 18697 h 155808"/>
              <a:gd name="connsiteX25" fmla="*/ 15581 w 129321"/>
              <a:gd name="connsiteY25" fmla="*/ 35836 h 155808"/>
              <a:gd name="connsiteX26" fmla="*/ 4675 w 129321"/>
              <a:gd name="connsiteY26" fmla="*/ 48301 h 155808"/>
              <a:gd name="connsiteX27" fmla="*/ 4675 w 129321"/>
              <a:gd name="connsiteY27" fmla="*/ 48301 h 155808"/>
              <a:gd name="connsiteX28" fmla="*/ 3116 w 129321"/>
              <a:gd name="connsiteY28" fmla="*/ 48301 h 155808"/>
              <a:gd name="connsiteX29" fmla="*/ 0 w 129321"/>
              <a:gd name="connsiteY29" fmla="*/ 52975 h 155808"/>
              <a:gd name="connsiteX30" fmla="*/ 0 w 129321"/>
              <a:gd name="connsiteY30" fmla="*/ 52975 h 1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9321" h="155808">
                <a:moveTo>
                  <a:pt x="0" y="52975"/>
                </a:moveTo>
                <a:lnTo>
                  <a:pt x="0" y="152693"/>
                </a:lnTo>
                <a:cubicBezTo>
                  <a:pt x="0" y="154251"/>
                  <a:pt x="1558" y="155809"/>
                  <a:pt x="3116" y="155809"/>
                </a:cubicBezTo>
                <a:lnTo>
                  <a:pt x="126205" y="155809"/>
                </a:lnTo>
                <a:cubicBezTo>
                  <a:pt x="127763" y="155809"/>
                  <a:pt x="129322" y="154251"/>
                  <a:pt x="129322" y="152693"/>
                </a:cubicBezTo>
                <a:lnTo>
                  <a:pt x="129322" y="73230"/>
                </a:lnTo>
                <a:cubicBezTo>
                  <a:pt x="129322" y="71672"/>
                  <a:pt x="127763" y="71672"/>
                  <a:pt x="127763" y="70114"/>
                </a:cubicBezTo>
                <a:cubicBezTo>
                  <a:pt x="126205" y="70114"/>
                  <a:pt x="124647" y="70114"/>
                  <a:pt x="124647" y="70114"/>
                </a:cubicBezTo>
                <a:lnTo>
                  <a:pt x="101276" y="88811"/>
                </a:lnTo>
                <a:lnTo>
                  <a:pt x="101276" y="70114"/>
                </a:lnTo>
                <a:cubicBezTo>
                  <a:pt x="101276" y="68556"/>
                  <a:pt x="101276" y="68556"/>
                  <a:pt x="99718" y="66998"/>
                </a:cubicBezTo>
                <a:cubicBezTo>
                  <a:pt x="98160" y="66998"/>
                  <a:pt x="98160" y="66998"/>
                  <a:pt x="96602" y="66998"/>
                </a:cubicBezTo>
                <a:lnTo>
                  <a:pt x="65440" y="90369"/>
                </a:lnTo>
                <a:lnTo>
                  <a:pt x="63882" y="70114"/>
                </a:lnTo>
                <a:cubicBezTo>
                  <a:pt x="63882" y="68556"/>
                  <a:pt x="63882" y="68556"/>
                  <a:pt x="62324" y="66998"/>
                </a:cubicBezTo>
                <a:cubicBezTo>
                  <a:pt x="60766" y="66998"/>
                  <a:pt x="60766" y="66998"/>
                  <a:pt x="59208" y="66998"/>
                </a:cubicBezTo>
                <a:lnTo>
                  <a:pt x="24930" y="88811"/>
                </a:lnTo>
                <a:lnTo>
                  <a:pt x="24930" y="60765"/>
                </a:lnTo>
                <a:cubicBezTo>
                  <a:pt x="26488" y="59207"/>
                  <a:pt x="29604" y="57649"/>
                  <a:pt x="29604" y="56091"/>
                </a:cubicBezTo>
                <a:cubicBezTo>
                  <a:pt x="31162" y="56091"/>
                  <a:pt x="32720" y="56091"/>
                  <a:pt x="34278" y="56091"/>
                </a:cubicBezTo>
                <a:cubicBezTo>
                  <a:pt x="40510" y="56091"/>
                  <a:pt x="46743" y="52975"/>
                  <a:pt x="49859" y="46743"/>
                </a:cubicBezTo>
                <a:cubicBezTo>
                  <a:pt x="51417" y="46743"/>
                  <a:pt x="51417" y="46743"/>
                  <a:pt x="52975" y="46743"/>
                </a:cubicBezTo>
                <a:cubicBezTo>
                  <a:pt x="65440" y="46743"/>
                  <a:pt x="76347" y="35836"/>
                  <a:pt x="76347" y="23371"/>
                </a:cubicBezTo>
                <a:cubicBezTo>
                  <a:pt x="76347" y="10907"/>
                  <a:pt x="65440" y="0"/>
                  <a:pt x="52975" y="0"/>
                </a:cubicBezTo>
                <a:cubicBezTo>
                  <a:pt x="42069" y="0"/>
                  <a:pt x="32720" y="7790"/>
                  <a:pt x="29604" y="18697"/>
                </a:cubicBezTo>
                <a:cubicBezTo>
                  <a:pt x="21814" y="20255"/>
                  <a:pt x="15581" y="26488"/>
                  <a:pt x="15581" y="35836"/>
                </a:cubicBezTo>
                <a:cubicBezTo>
                  <a:pt x="9349" y="37394"/>
                  <a:pt x="4675" y="42068"/>
                  <a:pt x="4675" y="48301"/>
                </a:cubicBezTo>
                <a:cubicBezTo>
                  <a:pt x="4675" y="48301"/>
                  <a:pt x="4675" y="48301"/>
                  <a:pt x="4675" y="48301"/>
                </a:cubicBezTo>
                <a:lnTo>
                  <a:pt x="3116" y="48301"/>
                </a:lnTo>
                <a:cubicBezTo>
                  <a:pt x="1558" y="49859"/>
                  <a:pt x="0" y="51417"/>
                  <a:pt x="0" y="52975"/>
                </a:cubicBezTo>
                <a:lnTo>
                  <a:pt x="0" y="52975"/>
                </a:ln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8" name="Volný tvar: obrazec 97">
            <a:extLst>
              <a:ext uri="{FF2B5EF4-FFF2-40B4-BE49-F238E27FC236}">
                <a16:creationId xmlns:a16="http://schemas.microsoft.com/office/drawing/2014/main" id="{C146B83D-4E53-D2D4-F2AF-C374FEA87D09}"/>
              </a:ext>
            </a:extLst>
          </p:cNvPr>
          <p:cNvSpPr/>
          <p:nvPr userDrawn="1"/>
        </p:nvSpPr>
        <p:spPr>
          <a:xfrm>
            <a:off x="6743010" y="2692574"/>
            <a:ext cx="230597" cy="230597"/>
          </a:xfrm>
          <a:custGeom>
            <a:avLst/>
            <a:gdLst>
              <a:gd name="connsiteX0" fmla="*/ 230597 w 230597"/>
              <a:gd name="connsiteY0" fmla="*/ 115299 h 230597"/>
              <a:gd name="connsiteX1" fmla="*/ 115299 w 230597"/>
              <a:gd name="connsiteY1" fmla="*/ 230597 h 230597"/>
              <a:gd name="connsiteX2" fmla="*/ 0 w 230597"/>
              <a:gd name="connsiteY2" fmla="*/ 115299 h 230597"/>
              <a:gd name="connsiteX3" fmla="*/ 115299 w 230597"/>
              <a:gd name="connsiteY3" fmla="*/ 0 h 230597"/>
              <a:gd name="connsiteX4" fmla="*/ 230597 w 230597"/>
              <a:gd name="connsiteY4" fmla="*/ 115299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97" h="230597">
                <a:moveTo>
                  <a:pt x="230597" y="115299"/>
                </a:moveTo>
                <a:cubicBezTo>
                  <a:pt x="230597" y="178976"/>
                  <a:pt x="178976" y="230597"/>
                  <a:pt x="115299" y="230597"/>
                </a:cubicBezTo>
                <a:cubicBezTo>
                  <a:pt x="51621" y="230597"/>
                  <a:pt x="0" y="178976"/>
                  <a:pt x="0" y="115299"/>
                </a:cubicBezTo>
                <a:cubicBezTo>
                  <a:pt x="0" y="51621"/>
                  <a:pt x="51621" y="0"/>
                  <a:pt x="115299" y="0"/>
                </a:cubicBezTo>
                <a:cubicBezTo>
                  <a:pt x="178976" y="0"/>
                  <a:pt x="230597" y="51621"/>
                  <a:pt x="230597" y="115299"/>
                </a:cubicBezTo>
                <a:close/>
              </a:path>
            </a:pathLst>
          </a:custGeom>
          <a:noFill/>
          <a:ln w="15571" cap="flat">
            <a:solidFill>
              <a:srgbClr val="FEFEFE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99" name="Volný tvar: obrazec 98">
            <a:extLst>
              <a:ext uri="{FF2B5EF4-FFF2-40B4-BE49-F238E27FC236}">
                <a16:creationId xmlns:a16="http://schemas.microsoft.com/office/drawing/2014/main" id="{288EEACA-161F-7AA5-79B1-D8748320297A}"/>
              </a:ext>
            </a:extLst>
          </p:cNvPr>
          <p:cNvSpPr/>
          <p:nvPr userDrawn="1"/>
        </p:nvSpPr>
        <p:spPr>
          <a:xfrm>
            <a:off x="6743010" y="2692574"/>
            <a:ext cx="230596" cy="230597"/>
          </a:xfrm>
          <a:custGeom>
            <a:avLst/>
            <a:gdLst>
              <a:gd name="connsiteX0" fmla="*/ 115298 w 230596"/>
              <a:gd name="connsiteY0" fmla="*/ 0 h 230597"/>
              <a:gd name="connsiteX1" fmla="*/ 0 w 230596"/>
              <a:gd name="connsiteY1" fmla="*/ 115299 h 230597"/>
              <a:gd name="connsiteX2" fmla="*/ 115298 w 230596"/>
              <a:gd name="connsiteY2" fmla="*/ 230597 h 230597"/>
              <a:gd name="connsiteX3" fmla="*/ 230597 w 230596"/>
              <a:gd name="connsiteY3" fmla="*/ 115299 h 230597"/>
              <a:gd name="connsiteX4" fmla="*/ 115298 w 230596"/>
              <a:gd name="connsiteY4" fmla="*/ 0 h 230597"/>
              <a:gd name="connsiteX5" fmla="*/ 115298 w 230596"/>
              <a:gd name="connsiteY5" fmla="*/ 57649 h 230597"/>
              <a:gd name="connsiteX6" fmla="*/ 179180 w 230596"/>
              <a:gd name="connsiteY6" fmla="*/ 84137 h 230597"/>
              <a:gd name="connsiteX7" fmla="*/ 115298 w 230596"/>
              <a:gd name="connsiteY7" fmla="*/ 110624 h 230597"/>
              <a:gd name="connsiteX8" fmla="*/ 51417 w 230596"/>
              <a:gd name="connsiteY8" fmla="*/ 84137 h 230597"/>
              <a:gd name="connsiteX9" fmla="*/ 115298 w 230596"/>
              <a:gd name="connsiteY9" fmla="*/ 57649 h 230597"/>
              <a:gd name="connsiteX10" fmla="*/ 115298 w 230596"/>
              <a:gd name="connsiteY10" fmla="*/ 116857 h 230597"/>
              <a:gd name="connsiteX11" fmla="*/ 163599 w 230596"/>
              <a:gd name="connsiteY11" fmla="*/ 109066 h 230597"/>
              <a:gd name="connsiteX12" fmla="*/ 180738 w 230596"/>
              <a:gd name="connsiteY12" fmla="*/ 98160 h 230597"/>
              <a:gd name="connsiteX13" fmla="*/ 180738 w 230596"/>
              <a:gd name="connsiteY13" fmla="*/ 148018 h 230597"/>
              <a:gd name="connsiteX14" fmla="*/ 116857 w 230596"/>
              <a:gd name="connsiteY14" fmla="*/ 174506 h 230597"/>
              <a:gd name="connsiteX15" fmla="*/ 52975 w 230596"/>
              <a:gd name="connsiteY15" fmla="*/ 148018 h 230597"/>
              <a:gd name="connsiteX16" fmla="*/ 52975 w 230596"/>
              <a:gd name="connsiteY16" fmla="*/ 98160 h 230597"/>
              <a:gd name="connsiteX17" fmla="*/ 70114 w 230596"/>
              <a:gd name="connsiteY17" fmla="*/ 109066 h 230597"/>
              <a:gd name="connsiteX18" fmla="*/ 115298 w 230596"/>
              <a:gd name="connsiteY18" fmla="*/ 116857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596" h="230597">
                <a:moveTo>
                  <a:pt x="115298" y="0"/>
                </a:moveTo>
                <a:cubicBezTo>
                  <a:pt x="51417" y="0"/>
                  <a:pt x="0" y="51417"/>
                  <a:pt x="0" y="115299"/>
                </a:cubicBezTo>
                <a:cubicBezTo>
                  <a:pt x="0" y="179180"/>
                  <a:pt x="51417" y="230597"/>
                  <a:pt x="115298" y="230597"/>
                </a:cubicBezTo>
                <a:cubicBezTo>
                  <a:pt x="179180" y="230597"/>
                  <a:pt x="230597" y="179180"/>
                  <a:pt x="230597" y="115299"/>
                </a:cubicBezTo>
                <a:cubicBezTo>
                  <a:pt x="230597" y="51417"/>
                  <a:pt x="179180" y="0"/>
                  <a:pt x="115298" y="0"/>
                </a:cubicBezTo>
                <a:close/>
                <a:moveTo>
                  <a:pt x="115298" y="57649"/>
                </a:moveTo>
                <a:cubicBezTo>
                  <a:pt x="151134" y="57649"/>
                  <a:pt x="179180" y="70114"/>
                  <a:pt x="179180" y="84137"/>
                </a:cubicBezTo>
                <a:cubicBezTo>
                  <a:pt x="179180" y="98160"/>
                  <a:pt x="151134" y="110624"/>
                  <a:pt x="115298" y="110624"/>
                </a:cubicBezTo>
                <a:cubicBezTo>
                  <a:pt x="79463" y="110624"/>
                  <a:pt x="51417" y="98160"/>
                  <a:pt x="51417" y="84137"/>
                </a:cubicBezTo>
                <a:cubicBezTo>
                  <a:pt x="51417" y="70114"/>
                  <a:pt x="79463" y="57649"/>
                  <a:pt x="115298" y="57649"/>
                </a:cubicBezTo>
                <a:close/>
                <a:moveTo>
                  <a:pt x="115298" y="116857"/>
                </a:moveTo>
                <a:cubicBezTo>
                  <a:pt x="130879" y="116857"/>
                  <a:pt x="148018" y="115299"/>
                  <a:pt x="163599" y="109066"/>
                </a:cubicBezTo>
                <a:cubicBezTo>
                  <a:pt x="169832" y="107508"/>
                  <a:pt x="176064" y="102834"/>
                  <a:pt x="180738" y="98160"/>
                </a:cubicBezTo>
                <a:lnTo>
                  <a:pt x="180738" y="148018"/>
                </a:lnTo>
                <a:cubicBezTo>
                  <a:pt x="180738" y="162041"/>
                  <a:pt x="152692" y="174506"/>
                  <a:pt x="116857" y="174506"/>
                </a:cubicBezTo>
                <a:cubicBezTo>
                  <a:pt x="81020" y="174506"/>
                  <a:pt x="52975" y="162041"/>
                  <a:pt x="52975" y="148018"/>
                </a:cubicBezTo>
                <a:lnTo>
                  <a:pt x="52975" y="98160"/>
                </a:lnTo>
                <a:cubicBezTo>
                  <a:pt x="57649" y="102834"/>
                  <a:pt x="63882" y="105950"/>
                  <a:pt x="70114" y="109066"/>
                </a:cubicBezTo>
                <a:cubicBezTo>
                  <a:pt x="82578" y="115299"/>
                  <a:pt x="99718" y="116857"/>
                  <a:pt x="115298" y="116857"/>
                </a:cubicBezTo>
                <a:close/>
              </a:path>
            </a:pathLst>
          </a:custGeom>
          <a:solidFill>
            <a:srgbClr val="00A0E3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0" name="Volný tvar: obrazec 99">
            <a:extLst>
              <a:ext uri="{FF2B5EF4-FFF2-40B4-BE49-F238E27FC236}">
                <a16:creationId xmlns:a16="http://schemas.microsoft.com/office/drawing/2014/main" id="{C0B0BCDC-62D0-0E5B-EE1B-3925717B1C32}"/>
              </a:ext>
            </a:extLst>
          </p:cNvPr>
          <p:cNvSpPr/>
          <p:nvPr userDrawn="1"/>
        </p:nvSpPr>
        <p:spPr>
          <a:xfrm>
            <a:off x="6791311" y="2790734"/>
            <a:ext cx="130879" cy="76346"/>
          </a:xfrm>
          <a:custGeom>
            <a:avLst/>
            <a:gdLst>
              <a:gd name="connsiteX0" fmla="*/ 130879 w 130879"/>
              <a:gd name="connsiteY0" fmla="*/ 49859 h 76346"/>
              <a:gd name="connsiteX1" fmla="*/ 130879 w 130879"/>
              <a:gd name="connsiteY1" fmla="*/ 0 h 76346"/>
              <a:gd name="connsiteX2" fmla="*/ 113740 w 130879"/>
              <a:gd name="connsiteY2" fmla="*/ 10907 h 76346"/>
              <a:gd name="connsiteX3" fmla="*/ 65439 w 130879"/>
              <a:gd name="connsiteY3" fmla="*/ 18697 h 76346"/>
              <a:gd name="connsiteX4" fmla="*/ 17139 w 130879"/>
              <a:gd name="connsiteY4" fmla="*/ 10907 h 76346"/>
              <a:gd name="connsiteX5" fmla="*/ 0 w 130879"/>
              <a:gd name="connsiteY5" fmla="*/ 0 h 76346"/>
              <a:gd name="connsiteX6" fmla="*/ 0 w 130879"/>
              <a:gd name="connsiteY6" fmla="*/ 49859 h 76346"/>
              <a:gd name="connsiteX7" fmla="*/ 63881 w 130879"/>
              <a:gd name="connsiteY7" fmla="*/ 76346 h 76346"/>
              <a:gd name="connsiteX8" fmla="*/ 130879 w 130879"/>
              <a:gd name="connsiteY8" fmla="*/ 49859 h 7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79" h="76346">
                <a:moveTo>
                  <a:pt x="130879" y="49859"/>
                </a:moveTo>
                <a:lnTo>
                  <a:pt x="130879" y="0"/>
                </a:lnTo>
                <a:cubicBezTo>
                  <a:pt x="126205" y="4674"/>
                  <a:pt x="119973" y="7790"/>
                  <a:pt x="113740" y="10907"/>
                </a:cubicBezTo>
                <a:cubicBezTo>
                  <a:pt x="99718" y="17139"/>
                  <a:pt x="81020" y="18697"/>
                  <a:pt x="65439" y="18697"/>
                </a:cubicBezTo>
                <a:cubicBezTo>
                  <a:pt x="49859" y="18697"/>
                  <a:pt x="32719" y="17139"/>
                  <a:pt x="17139" y="10907"/>
                </a:cubicBezTo>
                <a:cubicBezTo>
                  <a:pt x="10906" y="9349"/>
                  <a:pt x="4674" y="4674"/>
                  <a:pt x="0" y="0"/>
                </a:cubicBezTo>
                <a:lnTo>
                  <a:pt x="0" y="49859"/>
                </a:lnTo>
                <a:cubicBezTo>
                  <a:pt x="0" y="63882"/>
                  <a:pt x="28045" y="76346"/>
                  <a:pt x="63881" y="76346"/>
                </a:cubicBezTo>
                <a:cubicBezTo>
                  <a:pt x="102833" y="76346"/>
                  <a:pt x="130879" y="63882"/>
                  <a:pt x="130879" y="49859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1" name="Volný tvar: obrazec 100">
            <a:extLst>
              <a:ext uri="{FF2B5EF4-FFF2-40B4-BE49-F238E27FC236}">
                <a16:creationId xmlns:a16="http://schemas.microsoft.com/office/drawing/2014/main" id="{609CF6E6-0F55-DDC0-1652-5C97A2FA4480}"/>
              </a:ext>
            </a:extLst>
          </p:cNvPr>
          <p:cNvSpPr/>
          <p:nvPr userDrawn="1"/>
        </p:nvSpPr>
        <p:spPr>
          <a:xfrm>
            <a:off x="6794426" y="2750224"/>
            <a:ext cx="127763" cy="52975"/>
          </a:xfrm>
          <a:custGeom>
            <a:avLst/>
            <a:gdLst>
              <a:gd name="connsiteX0" fmla="*/ 63882 w 127763"/>
              <a:gd name="connsiteY0" fmla="*/ 52975 h 52975"/>
              <a:gd name="connsiteX1" fmla="*/ 127763 w 127763"/>
              <a:gd name="connsiteY1" fmla="*/ 26488 h 52975"/>
              <a:gd name="connsiteX2" fmla="*/ 63882 w 127763"/>
              <a:gd name="connsiteY2" fmla="*/ 0 h 52975"/>
              <a:gd name="connsiteX3" fmla="*/ 0 w 127763"/>
              <a:gd name="connsiteY3" fmla="*/ 26488 h 52975"/>
              <a:gd name="connsiteX4" fmla="*/ 63882 w 127763"/>
              <a:gd name="connsiteY4" fmla="*/ 52975 h 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63" h="52975">
                <a:moveTo>
                  <a:pt x="63882" y="52975"/>
                </a:moveTo>
                <a:cubicBezTo>
                  <a:pt x="99718" y="52975"/>
                  <a:pt x="127763" y="40510"/>
                  <a:pt x="127763" y="26488"/>
                </a:cubicBezTo>
                <a:cubicBezTo>
                  <a:pt x="127763" y="12465"/>
                  <a:pt x="99718" y="0"/>
                  <a:pt x="63882" y="0"/>
                </a:cubicBezTo>
                <a:cubicBezTo>
                  <a:pt x="28046" y="0"/>
                  <a:pt x="0" y="12465"/>
                  <a:pt x="0" y="26488"/>
                </a:cubicBezTo>
                <a:cubicBezTo>
                  <a:pt x="0" y="40510"/>
                  <a:pt x="28046" y="52975"/>
                  <a:pt x="63882" y="52975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2" name="Volný tvar: obrazec 101">
            <a:extLst>
              <a:ext uri="{FF2B5EF4-FFF2-40B4-BE49-F238E27FC236}">
                <a16:creationId xmlns:a16="http://schemas.microsoft.com/office/drawing/2014/main" id="{2197C747-9F52-FF5E-6059-55187AD48B7C}"/>
              </a:ext>
            </a:extLst>
          </p:cNvPr>
          <p:cNvSpPr/>
          <p:nvPr userDrawn="1"/>
        </p:nvSpPr>
        <p:spPr>
          <a:xfrm>
            <a:off x="6671338" y="2874871"/>
            <a:ext cx="230596" cy="230597"/>
          </a:xfrm>
          <a:custGeom>
            <a:avLst/>
            <a:gdLst>
              <a:gd name="connsiteX0" fmla="*/ 230597 w 230596"/>
              <a:gd name="connsiteY0" fmla="*/ 115299 h 230597"/>
              <a:gd name="connsiteX1" fmla="*/ 115298 w 230596"/>
              <a:gd name="connsiteY1" fmla="*/ 0 h 230597"/>
              <a:gd name="connsiteX2" fmla="*/ 0 w 230596"/>
              <a:gd name="connsiteY2" fmla="*/ 115299 h 230597"/>
              <a:gd name="connsiteX3" fmla="*/ 115298 w 230596"/>
              <a:gd name="connsiteY3" fmla="*/ 230597 h 230597"/>
              <a:gd name="connsiteX4" fmla="*/ 230597 w 230596"/>
              <a:gd name="connsiteY4" fmla="*/ 115299 h 230597"/>
              <a:gd name="connsiteX5" fmla="*/ 116857 w 230596"/>
              <a:gd name="connsiteY5" fmla="*/ 121531 h 230597"/>
              <a:gd name="connsiteX6" fmla="*/ 146460 w 230596"/>
              <a:gd name="connsiteY6" fmla="*/ 99718 h 230597"/>
              <a:gd name="connsiteX7" fmla="*/ 149577 w 230596"/>
              <a:gd name="connsiteY7" fmla="*/ 99718 h 230597"/>
              <a:gd name="connsiteX8" fmla="*/ 151135 w 230596"/>
              <a:gd name="connsiteY8" fmla="*/ 102834 h 230597"/>
              <a:gd name="connsiteX9" fmla="*/ 151135 w 230596"/>
              <a:gd name="connsiteY9" fmla="*/ 121531 h 230597"/>
              <a:gd name="connsiteX10" fmla="*/ 174506 w 230596"/>
              <a:gd name="connsiteY10" fmla="*/ 102834 h 230597"/>
              <a:gd name="connsiteX11" fmla="*/ 177622 w 230596"/>
              <a:gd name="connsiteY11" fmla="*/ 102834 h 230597"/>
              <a:gd name="connsiteX12" fmla="*/ 179180 w 230596"/>
              <a:gd name="connsiteY12" fmla="*/ 105950 h 230597"/>
              <a:gd name="connsiteX13" fmla="*/ 179180 w 230596"/>
              <a:gd name="connsiteY13" fmla="*/ 183854 h 230597"/>
              <a:gd name="connsiteX14" fmla="*/ 176064 w 230596"/>
              <a:gd name="connsiteY14" fmla="*/ 186971 h 230597"/>
              <a:gd name="connsiteX15" fmla="*/ 54533 w 230596"/>
              <a:gd name="connsiteY15" fmla="*/ 186971 h 230597"/>
              <a:gd name="connsiteX16" fmla="*/ 51417 w 230596"/>
              <a:gd name="connsiteY16" fmla="*/ 183854 h 230597"/>
              <a:gd name="connsiteX17" fmla="*/ 51417 w 230596"/>
              <a:gd name="connsiteY17" fmla="*/ 84137 h 230597"/>
              <a:gd name="connsiteX18" fmla="*/ 54533 w 230596"/>
              <a:gd name="connsiteY18" fmla="*/ 81021 h 230597"/>
              <a:gd name="connsiteX19" fmla="*/ 57649 w 230596"/>
              <a:gd name="connsiteY19" fmla="*/ 81021 h 230597"/>
              <a:gd name="connsiteX20" fmla="*/ 57649 w 230596"/>
              <a:gd name="connsiteY20" fmla="*/ 81021 h 230597"/>
              <a:gd name="connsiteX21" fmla="*/ 68556 w 230596"/>
              <a:gd name="connsiteY21" fmla="*/ 68556 h 230597"/>
              <a:gd name="connsiteX22" fmla="*/ 82578 w 230596"/>
              <a:gd name="connsiteY22" fmla="*/ 51417 h 230597"/>
              <a:gd name="connsiteX23" fmla="*/ 105950 w 230596"/>
              <a:gd name="connsiteY23" fmla="*/ 32720 h 230597"/>
              <a:gd name="connsiteX24" fmla="*/ 129321 w 230596"/>
              <a:gd name="connsiteY24" fmla="*/ 56091 h 230597"/>
              <a:gd name="connsiteX25" fmla="*/ 105950 w 230596"/>
              <a:gd name="connsiteY25" fmla="*/ 79463 h 230597"/>
              <a:gd name="connsiteX26" fmla="*/ 102834 w 230596"/>
              <a:gd name="connsiteY26" fmla="*/ 79463 h 230597"/>
              <a:gd name="connsiteX27" fmla="*/ 87253 w 230596"/>
              <a:gd name="connsiteY27" fmla="*/ 88811 h 230597"/>
              <a:gd name="connsiteX28" fmla="*/ 82578 w 230596"/>
              <a:gd name="connsiteY28" fmla="*/ 88811 h 230597"/>
              <a:gd name="connsiteX29" fmla="*/ 77904 w 230596"/>
              <a:gd name="connsiteY29" fmla="*/ 93485 h 230597"/>
              <a:gd name="connsiteX30" fmla="*/ 77904 w 230596"/>
              <a:gd name="connsiteY30" fmla="*/ 121531 h 230597"/>
              <a:gd name="connsiteX31" fmla="*/ 112183 w 230596"/>
              <a:gd name="connsiteY31" fmla="*/ 99718 h 230597"/>
              <a:gd name="connsiteX32" fmla="*/ 115298 w 230596"/>
              <a:gd name="connsiteY32" fmla="*/ 99718 h 230597"/>
              <a:gd name="connsiteX33" fmla="*/ 116857 w 230596"/>
              <a:gd name="connsiteY33" fmla="*/ 102834 h 230597"/>
              <a:gd name="connsiteX34" fmla="*/ 116857 w 230596"/>
              <a:gd name="connsiteY34" fmla="*/ 121531 h 230597"/>
              <a:gd name="connsiteX35" fmla="*/ 116857 w 230596"/>
              <a:gd name="connsiteY35" fmla="*/ 121531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0596" h="230597">
                <a:moveTo>
                  <a:pt x="230597" y="115299"/>
                </a:moveTo>
                <a:cubicBezTo>
                  <a:pt x="230597" y="51417"/>
                  <a:pt x="179180" y="0"/>
                  <a:pt x="115298" y="0"/>
                </a:cubicBezTo>
                <a:cubicBezTo>
                  <a:pt x="51417" y="0"/>
                  <a:pt x="0" y="51417"/>
                  <a:pt x="0" y="115299"/>
                </a:cubicBezTo>
                <a:cubicBezTo>
                  <a:pt x="0" y="179180"/>
                  <a:pt x="51417" y="230597"/>
                  <a:pt x="115298" y="230597"/>
                </a:cubicBezTo>
                <a:cubicBezTo>
                  <a:pt x="179180" y="230597"/>
                  <a:pt x="230597" y="179180"/>
                  <a:pt x="230597" y="115299"/>
                </a:cubicBezTo>
                <a:close/>
                <a:moveTo>
                  <a:pt x="116857" y="121531"/>
                </a:moveTo>
                <a:lnTo>
                  <a:pt x="146460" y="99718"/>
                </a:lnTo>
                <a:cubicBezTo>
                  <a:pt x="148018" y="99718"/>
                  <a:pt x="148018" y="98160"/>
                  <a:pt x="149577" y="99718"/>
                </a:cubicBezTo>
                <a:cubicBezTo>
                  <a:pt x="151135" y="99718"/>
                  <a:pt x="151135" y="101276"/>
                  <a:pt x="151135" y="102834"/>
                </a:cubicBezTo>
                <a:lnTo>
                  <a:pt x="151135" y="121531"/>
                </a:lnTo>
                <a:lnTo>
                  <a:pt x="174506" y="102834"/>
                </a:lnTo>
                <a:cubicBezTo>
                  <a:pt x="176064" y="102834"/>
                  <a:pt x="177622" y="101276"/>
                  <a:pt x="177622" y="102834"/>
                </a:cubicBezTo>
                <a:cubicBezTo>
                  <a:pt x="177622" y="104392"/>
                  <a:pt x="179180" y="104392"/>
                  <a:pt x="179180" y="105950"/>
                </a:cubicBezTo>
                <a:lnTo>
                  <a:pt x="179180" y="183854"/>
                </a:lnTo>
                <a:cubicBezTo>
                  <a:pt x="179180" y="185413"/>
                  <a:pt x="177622" y="186971"/>
                  <a:pt x="176064" y="186971"/>
                </a:cubicBezTo>
                <a:lnTo>
                  <a:pt x="54533" y="186971"/>
                </a:lnTo>
                <a:cubicBezTo>
                  <a:pt x="52975" y="186971"/>
                  <a:pt x="51417" y="185413"/>
                  <a:pt x="51417" y="183854"/>
                </a:cubicBezTo>
                <a:lnTo>
                  <a:pt x="51417" y="84137"/>
                </a:lnTo>
                <a:cubicBezTo>
                  <a:pt x="51417" y="82579"/>
                  <a:pt x="52975" y="81021"/>
                  <a:pt x="54533" y="81021"/>
                </a:cubicBezTo>
                <a:lnTo>
                  <a:pt x="57649" y="81021"/>
                </a:lnTo>
                <a:cubicBezTo>
                  <a:pt x="57649" y="81021"/>
                  <a:pt x="57649" y="81021"/>
                  <a:pt x="57649" y="81021"/>
                </a:cubicBezTo>
                <a:cubicBezTo>
                  <a:pt x="57649" y="74788"/>
                  <a:pt x="62324" y="70114"/>
                  <a:pt x="68556" y="68556"/>
                </a:cubicBezTo>
                <a:cubicBezTo>
                  <a:pt x="68556" y="60765"/>
                  <a:pt x="74788" y="52975"/>
                  <a:pt x="82578" y="51417"/>
                </a:cubicBezTo>
                <a:cubicBezTo>
                  <a:pt x="84137" y="40510"/>
                  <a:pt x="93485" y="32720"/>
                  <a:pt x="105950" y="32720"/>
                </a:cubicBezTo>
                <a:cubicBezTo>
                  <a:pt x="118415" y="32720"/>
                  <a:pt x="129321" y="43627"/>
                  <a:pt x="129321" y="56091"/>
                </a:cubicBezTo>
                <a:cubicBezTo>
                  <a:pt x="129321" y="68556"/>
                  <a:pt x="118415" y="79463"/>
                  <a:pt x="105950" y="79463"/>
                </a:cubicBezTo>
                <a:cubicBezTo>
                  <a:pt x="104392" y="79463"/>
                  <a:pt x="104392" y="79463"/>
                  <a:pt x="102834" y="79463"/>
                </a:cubicBezTo>
                <a:cubicBezTo>
                  <a:pt x="99718" y="85695"/>
                  <a:pt x="93485" y="88811"/>
                  <a:pt x="87253" y="88811"/>
                </a:cubicBezTo>
                <a:cubicBezTo>
                  <a:pt x="85695" y="88811"/>
                  <a:pt x="84137" y="88811"/>
                  <a:pt x="82578" y="88811"/>
                </a:cubicBezTo>
                <a:cubicBezTo>
                  <a:pt x="81021" y="90369"/>
                  <a:pt x="79463" y="91927"/>
                  <a:pt x="77904" y="93485"/>
                </a:cubicBezTo>
                <a:lnTo>
                  <a:pt x="77904" y="121531"/>
                </a:lnTo>
                <a:lnTo>
                  <a:pt x="112183" y="99718"/>
                </a:lnTo>
                <a:cubicBezTo>
                  <a:pt x="113740" y="99718"/>
                  <a:pt x="113740" y="99718"/>
                  <a:pt x="115298" y="99718"/>
                </a:cubicBezTo>
                <a:cubicBezTo>
                  <a:pt x="116857" y="99718"/>
                  <a:pt x="116857" y="101276"/>
                  <a:pt x="116857" y="102834"/>
                </a:cubicBezTo>
                <a:lnTo>
                  <a:pt x="116857" y="121531"/>
                </a:lnTo>
                <a:lnTo>
                  <a:pt x="116857" y="121531"/>
                </a:lnTo>
                <a:close/>
              </a:path>
            </a:pathLst>
          </a:custGeom>
          <a:solidFill>
            <a:srgbClr val="393185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3" name="Volný tvar: obrazec 102">
            <a:extLst>
              <a:ext uri="{FF2B5EF4-FFF2-40B4-BE49-F238E27FC236}">
                <a16:creationId xmlns:a16="http://schemas.microsoft.com/office/drawing/2014/main" id="{8B5C3A44-7753-D477-5B4D-CE005C38F53B}"/>
              </a:ext>
            </a:extLst>
          </p:cNvPr>
          <p:cNvSpPr/>
          <p:nvPr userDrawn="1"/>
        </p:nvSpPr>
        <p:spPr>
          <a:xfrm>
            <a:off x="7508031" y="3242579"/>
            <a:ext cx="230596" cy="230596"/>
          </a:xfrm>
          <a:custGeom>
            <a:avLst/>
            <a:gdLst>
              <a:gd name="connsiteX0" fmla="*/ 115298 w 230596"/>
              <a:gd name="connsiteY0" fmla="*/ 0 h 230596"/>
              <a:gd name="connsiteX1" fmla="*/ 0 w 230596"/>
              <a:gd name="connsiteY1" fmla="*/ 115298 h 230596"/>
              <a:gd name="connsiteX2" fmla="*/ 115298 w 230596"/>
              <a:gd name="connsiteY2" fmla="*/ 230597 h 230596"/>
              <a:gd name="connsiteX3" fmla="*/ 230597 w 230596"/>
              <a:gd name="connsiteY3" fmla="*/ 115298 h 230596"/>
              <a:gd name="connsiteX4" fmla="*/ 115298 w 230596"/>
              <a:gd name="connsiteY4" fmla="*/ 0 h 230596"/>
              <a:gd name="connsiteX5" fmla="*/ 115298 w 230596"/>
              <a:gd name="connsiteY5" fmla="*/ 51417 h 230596"/>
              <a:gd name="connsiteX6" fmla="*/ 179180 w 230596"/>
              <a:gd name="connsiteY6" fmla="*/ 115298 h 230596"/>
              <a:gd name="connsiteX7" fmla="*/ 115298 w 230596"/>
              <a:gd name="connsiteY7" fmla="*/ 179180 h 230596"/>
              <a:gd name="connsiteX8" fmla="*/ 51417 w 230596"/>
              <a:gd name="connsiteY8" fmla="*/ 115298 h 230596"/>
              <a:gd name="connsiteX9" fmla="*/ 115298 w 230596"/>
              <a:gd name="connsiteY9" fmla="*/ 51417 h 23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96" h="230596">
                <a:moveTo>
                  <a:pt x="115298" y="0"/>
                </a:moveTo>
                <a:cubicBezTo>
                  <a:pt x="51417" y="0"/>
                  <a:pt x="0" y="51417"/>
                  <a:pt x="0" y="115298"/>
                </a:cubicBezTo>
                <a:cubicBezTo>
                  <a:pt x="0" y="179180"/>
                  <a:pt x="51417" y="230597"/>
                  <a:pt x="115298" y="230597"/>
                </a:cubicBezTo>
                <a:cubicBezTo>
                  <a:pt x="179180" y="230597"/>
                  <a:pt x="230597" y="179180"/>
                  <a:pt x="230597" y="115298"/>
                </a:cubicBezTo>
                <a:cubicBezTo>
                  <a:pt x="230597" y="51417"/>
                  <a:pt x="179180" y="0"/>
                  <a:pt x="115298" y="0"/>
                </a:cubicBezTo>
                <a:close/>
                <a:moveTo>
                  <a:pt x="115298" y="51417"/>
                </a:moveTo>
                <a:cubicBezTo>
                  <a:pt x="151134" y="51417"/>
                  <a:pt x="179180" y="79462"/>
                  <a:pt x="179180" y="115298"/>
                </a:cubicBezTo>
                <a:cubicBezTo>
                  <a:pt x="179180" y="151134"/>
                  <a:pt x="151134" y="179180"/>
                  <a:pt x="115298" y="179180"/>
                </a:cubicBezTo>
                <a:cubicBezTo>
                  <a:pt x="79462" y="179180"/>
                  <a:pt x="51417" y="151134"/>
                  <a:pt x="51417" y="115298"/>
                </a:cubicBezTo>
                <a:cubicBezTo>
                  <a:pt x="51417" y="81021"/>
                  <a:pt x="79462" y="51417"/>
                  <a:pt x="115298" y="51417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4" name="Volný tvar: obrazec 103">
            <a:extLst>
              <a:ext uri="{FF2B5EF4-FFF2-40B4-BE49-F238E27FC236}">
                <a16:creationId xmlns:a16="http://schemas.microsoft.com/office/drawing/2014/main" id="{E25E0748-5C90-2C29-3D00-A184045E10E8}"/>
              </a:ext>
            </a:extLst>
          </p:cNvPr>
          <p:cNvSpPr/>
          <p:nvPr userDrawn="1"/>
        </p:nvSpPr>
        <p:spPr>
          <a:xfrm>
            <a:off x="7623329" y="3301787"/>
            <a:ext cx="57648" cy="57649"/>
          </a:xfrm>
          <a:custGeom>
            <a:avLst/>
            <a:gdLst>
              <a:gd name="connsiteX0" fmla="*/ 0 w 57648"/>
              <a:gd name="connsiteY0" fmla="*/ 0 h 57649"/>
              <a:gd name="connsiteX1" fmla="*/ 0 w 57648"/>
              <a:gd name="connsiteY1" fmla="*/ 57649 h 57649"/>
              <a:gd name="connsiteX2" fmla="*/ 57649 w 57648"/>
              <a:gd name="connsiteY2" fmla="*/ 57649 h 57649"/>
              <a:gd name="connsiteX3" fmla="*/ 0 w 57648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8" h="57649">
                <a:moveTo>
                  <a:pt x="0" y="0"/>
                </a:moveTo>
                <a:lnTo>
                  <a:pt x="0" y="57649"/>
                </a:lnTo>
                <a:lnTo>
                  <a:pt x="57649" y="57649"/>
                </a:lnTo>
                <a:cubicBezTo>
                  <a:pt x="57649" y="24929"/>
                  <a:pt x="31162" y="0"/>
                  <a:pt x="0" y="0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5" name="Volný tvar: obrazec 104">
            <a:extLst>
              <a:ext uri="{FF2B5EF4-FFF2-40B4-BE49-F238E27FC236}">
                <a16:creationId xmlns:a16="http://schemas.microsoft.com/office/drawing/2014/main" id="{540B1953-5A04-CCC4-F48A-4755C2CBD463}"/>
              </a:ext>
            </a:extLst>
          </p:cNvPr>
          <p:cNvSpPr/>
          <p:nvPr userDrawn="1"/>
        </p:nvSpPr>
        <p:spPr>
          <a:xfrm>
            <a:off x="7565680" y="3357878"/>
            <a:ext cx="57649" cy="57649"/>
          </a:xfrm>
          <a:custGeom>
            <a:avLst/>
            <a:gdLst>
              <a:gd name="connsiteX0" fmla="*/ 57649 w 57649"/>
              <a:gd name="connsiteY0" fmla="*/ 0 h 57649"/>
              <a:gd name="connsiteX1" fmla="*/ 0 w 57649"/>
              <a:gd name="connsiteY1" fmla="*/ 0 h 57649"/>
              <a:gd name="connsiteX2" fmla="*/ 57649 w 57649"/>
              <a:gd name="connsiteY2" fmla="*/ 57649 h 57649"/>
              <a:gd name="connsiteX3" fmla="*/ 57649 w 57649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9" h="57649">
                <a:moveTo>
                  <a:pt x="57649" y="0"/>
                </a:moveTo>
                <a:lnTo>
                  <a:pt x="0" y="0"/>
                </a:lnTo>
                <a:cubicBezTo>
                  <a:pt x="0" y="31162"/>
                  <a:pt x="24930" y="57649"/>
                  <a:pt x="57649" y="57649"/>
                </a:cubicBezTo>
                <a:lnTo>
                  <a:pt x="57649" y="0"/>
                </a:ln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6" name="Volný tvar: obrazec 105">
            <a:extLst>
              <a:ext uri="{FF2B5EF4-FFF2-40B4-BE49-F238E27FC236}">
                <a16:creationId xmlns:a16="http://schemas.microsoft.com/office/drawing/2014/main" id="{9E98F674-4EE6-C575-1E43-2772DC99102B}"/>
              </a:ext>
            </a:extLst>
          </p:cNvPr>
          <p:cNvSpPr/>
          <p:nvPr userDrawn="1"/>
        </p:nvSpPr>
        <p:spPr>
          <a:xfrm>
            <a:off x="7559448" y="3293996"/>
            <a:ext cx="127763" cy="127763"/>
          </a:xfrm>
          <a:custGeom>
            <a:avLst/>
            <a:gdLst>
              <a:gd name="connsiteX0" fmla="*/ 63882 w 127763"/>
              <a:gd name="connsiteY0" fmla="*/ 63882 h 127763"/>
              <a:gd name="connsiteX1" fmla="*/ 63882 w 127763"/>
              <a:gd name="connsiteY1" fmla="*/ 121531 h 127763"/>
              <a:gd name="connsiteX2" fmla="*/ 6232 w 127763"/>
              <a:gd name="connsiteY2" fmla="*/ 63882 h 127763"/>
              <a:gd name="connsiteX3" fmla="*/ 63882 w 127763"/>
              <a:gd name="connsiteY3" fmla="*/ 63882 h 127763"/>
              <a:gd name="connsiteX4" fmla="*/ 63882 w 127763"/>
              <a:gd name="connsiteY4" fmla="*/ 0 h 127763"/>
              <a:gd name="connsiteX5" fmla="*/ 0 w 127763"/>
              <a:gd name="connsiteY5" fmla="*/ 63882 h 127763"/>
              <a:gd name="connsiteX6" fmla="*/ 63882 w 127763"/>
              <a:gd name="connsiteY6" fmla="*/ 127763 h 127763"/>
              <a:gd name="connsiteX7" fmla="*/ 127763 w 127763"/>
              <a:gd name="connsiteY7" fmla="*/ 63882 h 127763"/>
              <a:gd name="connsiteX8" fmla="*/ 63882 w 127763"/>
              <a:gd name="connsiteY8" fmla="*/ 0 h 127763"/>
              <a:gd name="connsiteX9" fmla="*/ 121531 w 127763"/>
              <a:gd name="connsiteY9" fmla="*/ 63882 h 127763"/>
              <a:gd name="connsiteX10" fmla="*/ 63882 w 127763"/>
              <a:gd name="connsiteY10" fmla="*/ 63882 h 127763"/>
              <a:gd name="connsiteX11" fmla="*/ 63882 w 127763"/>
              <a:gd name="connsiteY11" fmla="*/ 6232 h 127763"/>
              <a:gd name="connsiteX12" fmla="*/ 121531 w 127763"/>
              <a:gd name="connsiteY12" fmla="*/ 63882 h 12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63" h="127763">
                <a:moveTo>
                  <a:pt x="63882" y="63882"/>
                </a:moveTo>
                <a:lnTo>
                  <a:pt x="63882" y="121531"/>
                </a:lnTo>
                <a:cubicBezTo>
                  <a:pt x="32720" y="121531"/>
                  <a:pt x="6232" y="96602"/>
                  <a:pt x="6232" y="63882"/>
                </a:cubicBezTo>
                <a:lnTo>
                  <a:pt x="63882" y="63882"/>
                </a:lnTo>
                <a:close/>
                <a:moveTo>
                  <a:pt x="63882" y="0"/>
                </a:moveTo>
                <a:cubicBezTo>
                  <a:pt x="28045" y="0"/>
                  <a:pt x="0" y="28046"/>
                  <a:pt x="0" y="63882"/>
                </a:cubicBezTo>
                <a:cubicBezTo>
                  <a:pt x="0" y="99718"/>
                  <a:pt x="28045" y="127763"/>
                  <a:pt x="63882" y="127763"/>
                </a:cubicBezTo>
                <a:cubicBezTo>
                  <a:pt x="99718" y="127763"/>
                  <a:pt x="127763" y="99718"/>
                  <a:pt x="127763" y="63882"/>
                </a:cubicBezTo>
                <a:cubicBezTo>
                  <a:pt x="127763" y="29604"/>
                  <a:pt x="99718" y="0"/>
                  <a:pt x="63882" y="0"/>
                </a:cubicBezTo>
                <a:close/>
                <a:moveTo>
                  <a:pt x="121531" y="63882"/>
                </a:moveTo>
                <a:lnTo>
                  <a:pt x="63882" y="63882"/>
                </a:lnTo>
                <a:lnTo>
                  <a:pt x="63882" y="6232"/>
                </a:lnTo>
                <a:cubicBezTo>
                  <a:pt x="95043" y="7790"/>
                  <a:pt x="121531" y="32720"/>
                  <a:pt x="121531" y="63882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7" name="Volný tvar: obrazec 106">
            <a:extLst>
              <a:ext uri="{FF2B5EF4-FFF2-40B4-BE49-F238E27FC236}">
                <a16:creationId xmlns:a16="http://schemas.microsoft.com/office/drawing/2014/main" id="{D56B5FA7-D3FD-5385-BC59-800873248C6A}"/>
              </a:ext>
            </a:extLst>
          </p:cNvPr>
          <p:cNvSpPr/>
          <p:nvPr userDrawn="1"/>
        </p:nvSpPr>
        <p:spPr>
          <a:xfrm>
            <a:off x="8617389" y="4487492"/>
            <a:ext cx="230597" cy="230597"/>
          </a:xfrm>
          <a:custGeom>
            <a:avLst/>
            <a:gdLst>
              <a:gd name="connsiteX0" fmla="*/ 115298 w 230597"/>
              <a:gd name="connsiteY0" fmla="*/ 0 h 230597"/>
              <a:gd name="connsiteX1" fmla="*/ 0 w 230597"/>
              <a:gd name="connsiteY1" fmla="*/ 115299 h 230597"/>
              <a:gd name="connsiteX2" fmla="*/ 115298 w 230597"/>
              <a:gd name="connsiteY2" fmla="*/ 230597 h 230597"/>
              <a:gd name="connsiteX3" fmla="*/ 230597 w 230597"/>
              <a:gd name="connsiteY3" fmla="*/ 115299 h 230597"/>
              <a:gd name="connsiteX4" fmla="*/ 115298 w 230597"/>
              <a:gd name="connsiteY4" fmla="*/ 0 h 230597"/>
              <a:gd name="connsiteX5" fmla="*/ 115298 w 230597"/>
              <a:gd name="connsiteY5" fmla="*/ 51417 h 230597"/>
              <a:gd name="connsiteX6" fmla="*/ 179180 w 230597"/>
              <a:gd name="connsiteY6" fmla="*/ 115299 h 230597"/>
              <a:gd name="connsiteX7" fmla="*/ 115298 w 230597"/>
              <a:gd name="connsiteY7" fmla="*/ 179180 h 230597"/>
              <a:gd name="connsiteX8" fmla="*/ 51417 w 230597"/>
              <a:gd name="connsiteY8" fmla="*/ 115299 h 230597"/>
              <a:gd name="connsiteX9" fmla="*/ 115298 w 230597"/>
              <a:gd name="connsiteY9" fmla="*/ 51417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97" h="230597">
                <a:moveTo>
                  <a:pt x="115298" y="0"/>
                </a:moveTo>
                <a:cubicBezTo>
                  <a:pt x="51417" y="0"/>
                  <a:pt x="0" y="51417"/>
                  <a:pt x="0" y="115299"/>
                </a:cubicBezTo>
                <a:cubicBezTo>
                  <a:pt x="0" y="179180"/>
                  <a:pt x="51417" y="230597"/>
                  <a:pt x="115298" y="230597"/>
                </a:cubicBezTo>
                <a:cubicBezTo>
                  <a:pt x="179180" y="230597"/>
                  <a:pt x="230597" y="179180"/>
                  <a:pt x="230597" y="115299"/>
                </a:cubicBezTo>
                <a:cubicBezTo>
                  <a:pt x="230597" y="51417"/>
                  <a:pt x="179180" y="0"/>
                  <a:pt x="115298" y="0"/>
                </a:cubicBezTo>
                <a:close/>
                <a:moveTo>
                  <a:pt x="115298" y="51417"/>
                </a:moveTo>
                <a:cubicBezTo>
                  <a:pt x="151135" y="51417"/>
                  <a:pt x="179180" y="79463"/>
                  <a:pt x="179180" y="115299"/>
                </a:cubicBezTo>
                <a:cubicBezTo>
                  <a:pt x="179180" y="151134"/>
                  <a:pt x="151135" y="179180"/>
                  <a:pt x="115298" y="179180"/>
                </a:cubicBezTo>
                <a:cubicBezTo>
                  <a:pt x="79463" y="179180"/>
                  <a:pt x="51417" y="151134"/>
                  <a:pt x="51417" y="115299"/>
                </a:cubicBezTo>
                <a:cubicBezTo>
                  <a:pt x="51417" y="79463"/>
                  <a:pt x="79463" y="51417"/>
                  <a:pt x="115298" y="51417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8" name="Volný tvar: obrazec 107">
            <a:extLst>
              <a:ext uri="{FF2B5EF4-FFF2-40B4-BE49-F238E27FC236}">
                <a16:creationId xmlns:a16="http://schemas.microsoft.com/office/drawing/2014/main" id="{FB379884-12C5-F79D-DBC6-6B75A7BE7DA9}"/>
              </a:ext>
            </a:extLst>
          </p:cNvPr>
          <p:cNvSpPr/>
          <p:nvPr userDrawn="1"/>
        </p:nvSpPr>
        <p:spPr>
          <a:xfrm>
            <a:off x="8732688" y="4545141"/>
            <a:ext cx="57649" cy="57649"/>
          </a:xfrm>
          <a:custGeom>
            <a:avLst/>
            <a:gdLst>
              <a:gd name="connsiteX0" fmla="*/ 0 w 57649"/>
              <a:gd name="connsiteY0" fmla="*/ 0 h 57649"/>
              <a:gd name="connsiteX1" fmla="*/ 0 w 57649"/>
              <a:gd name="connsiteY1" fmla="*/ 57649 h 57649"/>
              <a:gd name="connsiteX2" fmla="*/ 57649 w 57649"/>
              <a:gd name="connsiteY2" fmla="*/ 57649 h 57649"/>
              <a:gd name="connsiteX3" fmla="*/ 0 w 57649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9" h="57649">
                <a:moveTo>
                  <a:pt x="0" y="0"/>
                </a:moveTo>
                <a:lnTo>
                  <a:pt x="0" y="57649"/>
                </a:lnTo>
                <a:lnTo>
                  <a:pt x="57649" y="57649"/>
                </a:lnTo>
                <a:cubicBezTo>
                  <a:pt x="57649" y="26488"/>
                  <a:pt x="31162" y="0"/>
                  <a:pt x="0" y="0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09" name="Volný tvar: obrazec 108">
            <a:extLst>
              <a:ext uri="{FF2B5EF4-FFF2-40B4-BE49-F238E27FC236}">
                <a16:creationId xmlns:a16="http://schemas.microsoft.com/office/drawing/2014/main" id="{F91907FB-CB62-29AD-2F09-AA5B778687DE}"/>
              </a:ext>
            </a:extLst>
          </p:cNvPr>
          <p:cNvSpPr/>
          <p:nvPr userDrawn="1"/>
        </p:nvSpPr>
        <p:spPr>
          <a:xfrm>
            <a:off x="8675039" y="4602790"/>
            <a:ext cx="57648" cy="57649"/>
          </a:xfrm>
          <a:custGeom>
            <a:avLst/>
            <a:gdLst>
              <a:gd name="connsiteX0" fmla="*/ 57649 w 57648"/>
              <a:gd name="connsiteY0" fmla="*/ 0 h 57649"/>
              <a:gd name="connsiteX1" fmla="*/ 0 w 57648"/>
              <a:gd name="connsiteY1" fmla="*/ 0 h 57649"/>
              <a:gd name="connsiteX2" fmla="*/ 57649 w 57648"/>
              <a:gd name="connsiteY2" fmla="*/ 57649 h 57649"/>
              <a:gd name="connsiteX3" fmla="*/ 57649 w 57648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8" h="57649">
                <a:moveTo>
                  <a:pt x="57649" y="0"/>
                </a:moveTo>
                <a:lnTo>
                  <a:pt x="0" y="0"/>
                </a:lnTo>
                <a:cubicBezTo>
                  <a:pt x="0" y="31162"/>
                  <a:pt x="24930" y="57649"/>
                  <a:pt x="57649" y="57649"/>
                </a:cubicBezTo>
                <a:lnTo>
                  <a:pt x="57649" y="0"/>
                </a:ln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0" name="Volný tvar: obrazec 109">
            <a:extLst>
              <a:ext uri="{FF2B5EF4-FFF2-40B4-BE49-F238E27FC236}">
                <a16:creationId xmlns:a16="http://schemas.microsoft.com/office/drawing/2014/main" id="{ADF71822-5F66-340E-222F-3A6A9B7FF545}"/>
              </a:ext>
            </a:extLst>
          </p:cNvPr>
          <p:cNvSpPr/>
          <p:nvPr userDrawn="1"/>
        </p:nvSpPr>
        <p:spPr>
          <a:xfrm>
            <a:off x="8668807" y="4538909"/>
            <a:ext cx="127762" cy="127763"/>
          </a:xfrm>
          <a:custGeom>
            <a:avLst/>
            <a:gdLst>
              <a:gd name="connsiteX0" fmla="*/ 63881 w 127762"/>
              <a:gd name="connsiteY0" fmla="*/ 63882 h 127763"/>
              <a:gd name="connsiteX1" fmla="*/ 63881 w 127762"/>
              <a:gd name="connsiteY1" fmla="*/ 121531 h 127763"/>
              <a:gd name="connsiteX2" fmla="*/ 6232 w 127762"/>
              <a:gd name="connsiteY2" fmla="*/ 63882 h 127763"/>
              <a:gd name="connsiteX3" fmla="*/ 63881 w 127762"/>
              <a:gd name="connsiteY3" fmla="*/ 63882 h 127763"/>
              <a:gd name="connsiteX4" fmla="*/ 63881 w 127762"/>
              <a:gd name="connsiteY4" fmla="*/ 0 h 127763"/>
              <a:gd name="connsiteX5" fmla="*/ 0 w 127762"/>
              <a:gd name="connsiteY5" fmla="*/ 63882 h 127763"/>
              <a:gd name="connsiteX6" fmla="*/ 63881 w 127762"/>
              <a:gd name="connsiteY6" fmla="*/ 127763 h 127763"/>
              <a:gd name="connsiteX7" fmla="*/ 127763 w 127762"/>
              <a:gd name="connsiteY7" fmla="*/ 63882 h 127763"/>
              <a:gd name="connsiteX8" fmla="*/ 63881 w 127762"/>
              <a:gd name="connsiteY8" fmla="*/ 0 h 127763"/>
              <a:gd name="connsiteX9" fmla="*/ 121531 w 127762"/>
              <a:gd name="connsiteY9" fmla="*/ 63882 h 127763"/>
              <a:gd name="connsiteX10" fmla="*/ 63881 w 127762"/>
              <a:gd name="connsiteY10" fmla="*/ 63882 h 127763"/>
              <a:gd name="connsiteX11" fmla="*/ 63881 w 127762"/>
              <a:gd name="connsiteY11" fmla="*/ 6232 h 127763"/>
              <a:gd name="connsiteX12" fmla="*/ 121531 w 127762"/>
              <a:gd name="connsiteY12" fmla="*/ 63882 h 12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62" h="127763">
                <a:moveTo>
                  <a:pt x="63881" y="63882"/>
                </a:moveTo>
                <a:lnTo>
                  <a:pt x="63881" y="121531"/>
                </a:lnTo>
                <a:cubicBezTo>
                  <a:pt x="32719" y="121531"/>
                  <a:pt x="6232" y="96601"/>
                  <a:pt x="6232" y="63882"/>
                </a:cubicBezTo>
                <a:lnTo>
                  <a:pt x="63881" y="63882"/>
                </a:lnTo>
                <a:close/>
                <a:moveTo>
                  <a:pt x="63881" y="0"/>
                </a:moveTo>
                <a:cubicBezTo>
                  <a:pt x="28045" y="0"/>
                  <a:pt x="0" y="28046"/>
                  <a:pt x="0" y="63882"/>
                </a:cubicBezTo>
                <a:cubicBezTo>
                  <a:pt x="0" y="99718"/>
                  <a:pt x="28045" y="127763"/>
                  <a:pt x="63881" y="127763"/>
                </a:cubicBezTo>
                <a:cubicBezTo>
                  <a:pt x="99718" y="127763"/>
                  <a:pt x="127763" y="99718"/>
                  <a:pt x="127763" y="63882"/>
                </a:cubicBezTo>
                <a:cubicBezTo>
                  <a:pt x="127763" y="28046"/>
                  <a:pt x="99718" y="0"/>
                  <a:pt x="63881" y="0"/>
                </a:cubicBezTo>
                <a:close/>
                <a:moveTo>
                  <a:pt x="121531" y="63882"/>
                </a:moveTo>
                <a:lnTo>
                  <a:pt x="63881" y="63882"/>
                </a:lnTo>
                <a:lnTo>
                  <a:pt x="63881" y="6232"/>
                </a:lnTo>
                <a:cubicBezTo>
                  <a:pt x="95043" y="6232"/>
                  <a:pt x="121531" y="32720"/>
                  <a:pt x="121531" y="63882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1" name="Volný tvar: obrazec 110">
            <a:extLst>
              <a:ext uri="{FF2B5EF4-FFF2-40B4-BE49-F238E27FC236}">
                <a16:creationId xmlns:a16="http://schemas.microsoft.com/office/drawing/2014/main" id="{03BC3698-44F0-CAE6-B1F3-2A43239D45E8}"/>
              </a:ext>
            </a:extLst>
          </p:cNvPr>
          <p:cNvSpPr/>
          <p:nvPr userDrawn="1"/>
        </p:nvSpPr>
        <p:spPr>
          <a:xfrm>
            <a:off x="9282693" y="4972057"/>
            <a:ext cx="230631" cy="230597"/>
          </a:xfrm>
          <a:custGeom>
            <a:avLst/>
            <a:gdLst>
              <a:gd name="connsiteX0" fmla="*/ 115299 w 230631"/>
              <a:gd name="connsiteY0" fmla="*/ 0 h 230597"/>
              <a:gd name="connsiteX1" fmla="*/ 0 w 230631"/>
              <a:gd name="connsiteY1" fmla="*/ 115298 h 230597"/>
              <a:gd name="connsiteX2" fmla="*/ 115299 w 230631"/>
              <a:gd name="connsiteY2" fmla="*/ 230597 h 230597"/>
              <a:gd name="connsiteX3" fmla="*/ 230598 w 230631"/>
              <a:gd name="connsiteY3" fmla="*/ 115298 h 230597"/>
              <a:gd name="connsiteX4" fmla="*/ 115299 w 230631"/>
              <a:gd name="connsiteY4" fmla="*/ 0 h 230597"/>
              <a:gd name="connsiteX5" fmla="*/ 115299 w 230631"/>
              <a:gd name="connsiteY5" fmla="*/ 51417 h 230597"/>
              <a:gd name="connsiteX6" fmla="*/ 179180 w 230631"/>
              <a:gd name="connsiteY6" fmla="*/ 115298 h 230597"/>
              <a:gd name="connsiteX7" fmla="*/ 115299 w 230631"/>
              <a:gd name="connsiteY7" fmla="*/ 179180 h 230597"/>
              <a:gd name="connsiteX8" fmla="*/ 51418 w 230631"/>
              <a:gd name="connsiteY8" fmla="*/ 115298 h 230597"/>
              <a:gd name="connsiteX9" fmla="*/ 115299 w 230631"/>
              <a:gd name="connsiteY9" fmla="*/ 51417 h 23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631" h="230597">
                <a:moveTo>
                  <a:pt x="115299" y="0"/>
                </a:moveTo>
                <a:cubicBezTo>
                  <a:pt x="51418" y="0"/>
                  <a:pt x="0" y="51417"/>
                  <a:pt x="0" y="115298"/>
                </a:cubicBezTo>
                <a:cubicBezTo>
                  <a:pt x="0" y="179180"/>
                  <a:pt x="51418" y="230597"/>
                  <a:pt x="115299" y="230597"/>
                </a:cubicBezTo>
                <a:cubicBezTo>
                  <a:pt x="179180" y="230597"/>
                  <a:pt x="230598" y="179180"/>
                  <a:pt x="230598" y="115298"/>
                </a:cubicBezTo>
                <a:cubicBezTo>
                  <a:pt x="232156" y="52975"/>
                  <a:pt x="179180" y="0"/>
                  <a:pt x="115299" y="0"/>
                </a:cubicBezTo>
                <a:close/>
                <a:moveTo>
                  <a:pt x="115299" y="51417"/>
                </a:moveTo>
                <a:cubicBezTo>
                  <a:pt x="151135" y="51417"/>
                  <a:pt x="179180" y="79462"/>
                  <a:pt x="179180" y="115298"/>
                </a:cubicBezTo>
                <a:cubicBezTo>
                  <a:pt x="179180" y="151134"/>
                  <a:pt x="151135" y="179180"/>
                  <a:pt x="115299" y="179180"/>
                </a:cubicBezTo>
                <a:cubicBezTo>
                  <a:pt x="79463" y="179180"/>
                  <a:pt x="51418" y="151134"/>
                  <a:pt x="51418" y="115298"/>
                </a:cubicBezTo>
                <a:cubicBezTo>
                  <a:pt x="51418" y="81021"/>
                  <a:pt x="81021" y="51417"/>
                  <a:pt x="115299" y="51417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2" name="Volný tvar: obrazec 111">
            <a:extLst>
              <a:ext uri="{FF2B5EF4-FFF2-40B4-BE49-F238E27FC236}">
                <a16:creationId xmlns:a16="http://schemas.microsoft.com/office/drawing/2014/main" id="{5837E0D4-96AA-E103-1BC7-A5B3C4C13521}"/>
              </a:ext>
            </a:extLst>
          </p:cNvPr>
          <p:cNvSpPr/>
          <p:nvPr userDrawn="1"/>
        </p:nvSpPr>
        <p:spPr>
          <a:xfrm>
            <a:off x="9397992" y="5031265"/>
            <a:ext cx="57649" cy="57649"/>
          </a:xfrm>
          <a:custGeom>
            <a:avLst/>
            <a:gdLst>
              <a:gd name="connsiteX0" fmla="*/ 0 w 57649"/>
              <a:gd name="connsiteY0" fmla="*/ 0 h 57649"/>
              <a:gd name="connsiteX1" fmla="*/ 0 w 57649"/>
              <a:gd name="connsiteY1" fmla="*/ 57649 h 57649"/>
              <a:gd name="connsiteX2" fmla="*/ 57649 w 57649"/>
              <a:gd name="connsiteY2" fmla="*/ 57649 h 57649"/>
              <a:gd name="connsiteX3" fmla="*/ 0 w 57649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9" h="57649">
                <a:moveTo>
                  <a:pt x="0" y="0"/>
                </a:moveTo>
                <a:lnTo>
                  <a:pt x="0" y="57649"/>
                </a:lnTo>
                <a:lnTo>
                  <a:pt x="57649" y="57649"/>
                </a:lnTo>
                <a:cubicBezTo>
                  <a:pt x="57649" y="24929"/>
                  <a:pt x="32719" y="0"/>
                  <a:pt x="0" y="0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3" name="Volný tvar: obrazec 112">
            <a:extLst>
              <a:ext uri="{FF2B5EF4-FFF2-40B4-BE49-F238E27FC236}">
                <a16:creationId xmlns:a16="http://schemas.microsoft.com/office/drawing/2014/main" id="{9D29AFFA-5BCC-D74C-C0DD-D5FF6733DD20}"/>
              </a:ext>
            </a:extLst>
          </p:cNvPr>
          <p:cNvSpPr/>
          <p:nvPr userDrawn="1"/>
        </p:nvSpPr>
        <p:spPr>
          <a:xfrm>
            <a:off x="9340342" y="5088914"/>
            <a:ext cx="57649" cy="57649"/>
          </a:xfrm>
          <a:custGeom>
            <a:avLst/>
            <a:gdLst>
              <a:gd name="connsiteX0" fmla="*/ 57649 w 57649"/>
              <a:gd name="connsiteY0" fmla="*/ 0 h 57649"/>
              <a:gd name="connsiteX1" fmla="*/ 0 w 57649"/>
              <a:gd name="connsiteY1" fmla="*/ 0 h 57649"/>
              <a:gd name="connsiteX2" fmla="*/ 57649 w 57649"/>
              <a:gd name="connsiteY2" fmla="*/ 57649 h 57649"/>
              <a:gd name="connsiteX3" fmla="*/ 57649 w 57649"/>
              <a:gd name="connsiteY3" fmla="*/ 0 h 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9" h="57649">
                <a:moveTo>
                  <a:pt x="57649" y="0"/>
                </a:moveTo>
                <a:lnTo>
                  <a:pt x="0" y="0"/>
                </a:lnTo>
                <a:cubicBezTo>
                  <a:pt x="0" y="31162"/>
                  <a:pt x="24930" y="57649"/>
                  <a:pt x="57649" y="57649"/>
                </a:cubicBezTo>
                <a:lnTo>
                  <a:pt x="57649" y="0"/>
                </a:ln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4" name="Volný tvar: obrazec 113">
            <a:extLst>
              <a:ext uri="{FF2B5EF4-FFF2-40B4-BE49-F238E27FC236}">
                <a16:creationId xmlns:a16="http://schemas.microsoft.com/office/drawing/2014/main" id="{AE3853C8-3B42-51C7-277D-F34AD852E08F}"/>
              </a:ext>
            </a:extLst>
          </p:cNvPr>
          <p:cNvSpPr/>
          <p:nvPr userDrawn="1"/>
        </p:nvSpPr>
        <p:spPr>
          <a:xfrm>
            <a:off x="9334110" y="5023474"/>
            <a:ext cx="127821" cy="127763"/>
          </a:xfrm>
          <a:custGeom>
            <a:avLst/>
            <a:gdLst>
              <a:gd name="connsiteX0" fmla="*/ 63881 w 127821"/>
              <a:gd name="connsiteY0" fmla="*/ 65440 h 127763"/>
              <a:gd name="connsiteX1" fmla="*/ 63881 w 127821"/>
              <a:gd name="connsiteY1" fmla="*/ 123089 h 127763"/>
              <a:gd name="connsiteX2" fmla="*/ 6232 w 127821"/>
              <a:gd name="connsiteY2" fmla="*/ 65440 h 127763"/>
              <a:gd name="connsiteX3" fmla="*/ 63881 w 127821"/>
              <a:gd name="connsiteY3" fmla="*/ 65440 h 127763"/>
              <a:gd name="connsiteX4" fmla="*/ 63881 w 127821"/>
              <a:gd name="connsiteY4" fmla="*/ 0 h 127763"/>
              <a:gd name="connsiteX5" fmla="*/ 0 w 127821"/>
              <a:gd name="connsiteY5" fmla="*/ 63881 h 127763"/>
              <a:gd name="connsiteX6" fmla="*/ 63881 w 127821"/>
              <a:gd name="connsiteY6" fmla="*/ 127763 h 127763"/>
              <a:gd name="connsiteX7" fmla="*/ 127762 w 127821"/>
              <a:gd name="connsiteY7" fmla="*/ 63881 h 127763"/>
              <a:gd name="connsiteX8" fmla="*/ 63881 w 127821"/>
              <a:gd name="connsiteY8" fmla="*/ 0 h 127763"/>
              <a:gd name="connsiteX9" fmla="*/ 121531 w 127821"/>
              <a:gd name="connsiteY9" fmla="*/ 65440 h 127763"/>
              <a:gd name="connsiteX10" fmla="*/ 63881 w 127821"/>
              <a:gd name="connsiteY10" fmla="*/ 65440 h 127763"/>
              <a:gd name="connsiteX11" fmla="*/ 63881 w 127821"/>
              <a:gd name="connsiteY11" fmla="*/ 7790 h 127763"/>
              <a:gd name="connsiteX12" fmla="*/ 121531 w 127821"/>
              <a:gd name="connsiteY12" fmla="*/ 65440 h 12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821" h="127763">
                <a:moveTo>
                  <a:pt x="63881" y="65440"/>
                </a:moveTo>
                <a:lnTo>
                  <a:pt x="63881" y="123089"/>
                </a:lnTo>
                <a:cubicBezTo>
                  <a:pt x="32719" y="123089"/>
                  <a:pt x="6232" y="98159"/>
                  <a:pt x="6232" y="65440"/>
                </a:cubicBezTo>
                <a:lnTo>
                  <a:pt x="63881" y="65440"/>
                </a:lnTo>
                <a:close/>
                <a:moveTo>
                  <a:pt x="63881" y="0"/>
                </a:moveTo>
                <a:cubicBezTo>
                  <a:pt x="28045" y="0"/>
                  <a:pt x="0" y="28045"/>
                  <a:pt x="0" y="63881"/>
                </a:cubicBezTo>
                <a:cubicBezTo>
                  <a:pt x="0" y="99718"/>
                  <a:pt x="28045" y="127763"/>
                  <a:pt x="63881" y="127763"/>
                </a:cubicBezTo>
                <a:cubicBezTo>
                  <a:pt x="99717" y="127763"/>
                  <a:pt x="127762" y="99718"/>
                  <a:pt x="127762" y="63881"/>
                </a:cubicBezTo>
                <a:cubicBezTo>
                  <a:pt x="129321" y="29604"/>
                  <a:pt x="99717" y="0"/>
                  <a:pt x="63881" y="0"/>
                </a:cubicBezTo>
                <a:close/>
                <a:moveTo>
                  <a:pt x="121531" y="65440"/>
                </a:moveTo>
                <a:lnTo>
                  <a:pt x="63881" y="65440"/>
                </a:lnTo>
                <a:lnTo>
                  <a:pt x="63881" y="7790"/>
                </a:lnTo>
                <a:cubicBezTo>
                  <a:pt x="96601" y="7790"/>
                  <a:pt x="121531" y="32720"/>
                  <a:pt x="121531" y="65440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5" name="Volný tvar: obrazec 114">
            <a:extLst>
              <a:ext uri="{FF2B5EF4-FFF2-40B4-BE49-F238E27FC236}">
                <a16:creationId xmlns:a16="http://schemas.microsoft.com/office/drawing/2014/main" id="{5EA37F53-C7E6-D660-E40E-B8941C310B12}"/>
              </a:ext>
            </a:extLst>
          </p:cNvPr>
          <p:cNvSpPr/>
          <p:nvPr userDrawn="1"/>
        </p:nvSpPr>
        <p:spPr>
          <a:xfrm>
            <a:off x="1147082" y="2604098"/>
            <a:ext cx="339663" cy="339663"/>
          </a:xfrm>
          <a:custGeom>
            <a:avLst/>
            <a:gdLst>
              <a:gd name="connsiteX0" fmla="*/ 339663 w 339663"/>
              <a:gd name="connsiteY0" fmla="*/ 169832 h 339663"/>
              <a:gd name="connsiteX1" fmla="*/ 169832 w 339663"/>
              <a:gd name="connsiteY1" fmla="*/ 339663 h 339663"/>
              <a:gd name="connsiteX2" fmla="*/ 0 w 339663"/>
              <a:gd name="connsiteY2" fmla="*/ 169832 h 339663"/>
              <a:gd name="connsiteX3" fmla="*/ 169832 w 339663"/>
              <a:gd name="connsiteY3" fmla="*/ 0 h 339663"/>
              <a:gd name="connsiteX4" fmla="*/ 339663 w 339663"/>
              <a:gd name="connsiteY4" fmla="*/ 169832 h 3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63" h="339663">
                <a:moveTo>
                  <a:pt x="339663" y="169832"/>
                </a:moveTo>
                <a:cubicBezTo>
                  <a:pt x="339663" y="263627"/>
                  <a:pt x="263627" y="339663"/>
                  <a:pt x="169832" y="339663"/>
                </a:cubicBezTo>
                <a:cubicBezTo>
                  <a:pt x="76036" y="339663"/>
                  <a:pt x="0" y="263627"/>
                  <a:pt x="0" y="169832"/>
                </a:cubicBezTo>
                <a:cubicBezTo>
                  <a:pt x="0" y="76036"/>
                  <a:pt x="76036" y="0"/>
                  <a:pt x="169832" y="0"/>
                </a:cubicBezTo>
                <a:cubicBezTo>
                  <a:pt x="263627" y="0"/>
                  <a:pt x="339663" y="76036"/>
                  <a:pt x="339663" y="169832"/>
                </a:cubicBezTo>
                <a:close/>
              </a:path>
            </a:pathLst>
          </a:custGeom>
          <a:noFill/>
          <a:ln w="15571" cap="flat">
            <a:solidFill>
              <a:srgbClr val="FEFEFE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6" name="Volný tvar: obrazec 115">
            <a:extLst>
              <a:ext uri="{FF2B5EF4-FFF2-40B4-BE49-F238E27FC236}">
                <a16:creationId xmlns:a16="http://schemas.microsoft.com/office/drawing/2014/main" id="{E90B04DA-9CCA-C970-A474-FDA177112692}"/>
              </a:ext>
            </a:extLst>
          </p:cNvPr>
          <p:cNvSpPr/>
          <p:nvPr userDrawn="1"/>
        </p:nvSpPr>
        <p:spPr>
          <a:xfrm>
            <a:off x="1147082" y="2604098"/>
            <a:ext cx="339663" cy="339663"/>
          </a:xfrm>
          <a:custGeom>
            <a:avLst/>
            <a:gdLst>
              <a:gd name="connsiteX0" fmla="*/ 169832 w 339663"/>
              <a:gd name="connsiteY0" fmla="*/ 0 h 339663"/>
              <a:gd name="connsiteX1" fmla="*/ 0 w 339663"/>
              <a:gd name="connsiteY1" fmla="*/ 169832 h 339663"/>
              <a:gd name="connsiteX2" fmla="*/ 169832 w 339663"/>
              <a:gd name="connsiteY2" fmla="*/ 339663 h 339663"/>
              <a:gd name="connsiteX3" fmla="*/ 339663 w 339663"/>
              <a:gd name="connsiteY3" fmla="*/ 169832 h 339663"/>
              <a:gd name="connsiteX4" fmla="*/ 169832 w 339663"/>
              <a:gd name="connsiteY4" fmla="*/ 0 h 339663"/>
              <a:gd name="connsiteX5" fmla="*/ 169832 w 339663"/>
              <a:gd name="connsiteY5" fmla="*/ 84137 h 339663"/>
              <a:gd name="connsiteX6" fmla="*/ 264875 w 339663"/>
              <a:gd name="connsiteY6" fmla="*/ 123089 h 339663"/>
              <a:gd name="connsiteX7" fmla="*/ 169832 w 339663"/>
              <a:gd name="connsiteY7" fmla="*/ 162041 h 339663"/>
              <a:gd name="connsiteX8" fmla="*/ 74788 w 339663"/>
              <a:gd name="connsiteY8" fmla="*/ 123089 h 339663"/>
              <a:gd name="connsiteX9" fmla="*/ 169832 w 339663"/>
              <a:gd name="connsiteY9" fmla="*/ 84137 h 339663"/>
              <a:gd name="connsiteX10" fmla="*/ 169832 w 339663"/>
              <a:gd name="connsiteY10" fmla="*/ 171390 h 339663"/>
              <a:gd name="connsiteX11" fmla="*/ 239946 w 339663"/>
              <a:gd name="connsiteY11" fmla="*/ 158925 h 339663"/>
              <a:gd name="connsiteX12" fmla="*/ 263317 w 339663"/>
              <a:gd name="connsiteY12" fmla="*/ 143344 h 339663"/>
              <a:gd name="connsiteX13" fmla="*/ 263317 w 339663"/>
              <a:gd name="connsiteY13" fmla="*/ 216574 h 339663"/>
              <a:gd name="connsiteX14" fmla="*/ 168274 w 339663"/>
              <a:gd name="connsiteY14" fmla="*/ 255526 h 339663"/>
              <a:gd name="connsiteX15" fmla="*/ 73230 w 339663"/>
              <a:gd name="connsiteY15" fmla="*/ 216574 h 339663"/>
              <a:gd name="connsiteX16" fmla="*/ 73230 w 339663"/>
              <a:gd name="connsiteY16" fmla="*/ 143344 h 339663"/>
              <a:gd name="connsiteX17" fmla="*/ 96601 w 339663"/>
              <a:gd name="connsiteY17" fmla="*/ 158925 h 339663"/>
              <a:gd name="connsiteX18" fmla="*/ 169832 w 339663"/>
              <a:gd name="connsiteY18" fmla="*/ 171390 h 3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663" h="339663">
                <a:moveTo>
                  <a:pt x="169832" y="0"/>
                </a:moveTo>
                <a:cubicBezTo>
                  <a:pt x="76346" y="0"/>
                  <a:pt x="0" y="76346"/>
                  <a:pt x="0" y="169832"/>
                </a:cubicBezTo>
                <a:cubicBezTo>
                  <a:pt x="0" y="263317"/>
                  <a:pt x="76346" y="339663"/>
                  <a:pt x="169832" y="339663"/>
                </a:cubicBezTo>
                <a:cubicBezTo>
                  <a:pt x="263317" y="339663"/>
                  <a:pt x="339663" y="263317"/>
                  <a:pt x="339663" y="169832"/>
                </a:cubicBezTo>
                <a:cubicBezTo>
                  <a:pt x="339663" y="76346"/>
                  <a:pt x="263317" y="0"/>
                  <a:pt x="169832" y="0"/>
                </a:cubicBezTo>
                <a:close/>
                <a:moveTo>
                  <a:pt x="169832" y="84137"/>
                </a:moveTo>
                <a:cubicBezTo>
                  <a:pt x="221249" y="84137"/>
                  <a:pt x="264875" y="101276"/>
                  <a:pt x="264875" y="123089"/>
                </a:cubicBezTo>
                <a:cubicBezTo>
                  <a:pt x="264875" y="144902"/>
                  <a:pt x="222807" y="162041"/>
                  <a:pt x="169832" y="162041"/>
                </a:cubicBezTo>
                <a:cubicBezTo>
                  <a:pt x="118415" y="162041"/>
                  <a:pt x="74788" y="144902"/>
                  <a:pt x="74788" y="123089"/>
                </a:cubicBezTo>
                <a:cubicBezTo>
                  <a:pt x="74788" y="101276"/>
                  <a:pt x="118415" y="84137"/>
                  <a:pt x="169832" y="84137"/>
                </a:cubicBezTo>
                <a:close/>
                <a:moveTo>
                  <a:pt x="169832" y="171390"/>
                </a:moveTo>
                <a:cubicBezTo>
                  <a:pt x="193203" y="171390"/>
                  <a:pt x="218132" y="168273"/>
                  <a:pt x="239946" y="158925"/>
                </a:cubicBezTo>
                <a:cubicBezTo>
                  <a:pt x="247736" y="155809"/>
                  <a:pt x="257085" y="151134"/>
                  <a:pt x="263317" y="143344"/>
                </a:cubicBezTo>
                <a:lnTo>
                  <a:pt x="263317" y="216574"/>
                </a:lnTo>
                <a:cubicBezTo>
                  <a:pt x="263317" y="238387"/>
                  <a:pt x="221249" y="255526"/>
                  <a:pt x="168274" y="255526"/>
                </a:cubicBezTo>
                <a:cubicBezTo>
                  <a:pt x="116857" y="255526"/>
                  <a:pt x="73230" y="238387"/>
                  <a:pt x="73230" y="216574"/>
                </a:cubicBezTo>
                <a:lnTo>
                  <a:pt x="73230" y="143344"/>
                </a:lnTo>
                <a:cubicBezTo>
                  <a:pt x="79462" y="149576"/>
                  <a:pt x="88811" y="155809"/>
                  <a:pt x="96601" y="158925"/>
                </a:cubicBezTo>
                <a:cubicBezTo>
                  <a:pt x="121531" y="168273"/>
                  <a:pt x="146460" y="171390"/>
                  <a:pt x="169832" y="171390"/>
                </a:cubicBezTo>
                <a:close/>
              </a:path>
            </a:pathLst>
          </a:custGeom>
          <a:solidFill>
            <a:srgbClr val="00A0E3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7" name="Volný tvar: obrazec 116">
            <a:extLst>
              <a:ext uri="{FF2B5EF4-FFF2-40B4-BE49-F238E27FC236}">
                <a16:creationId xmlns:a16="http://schemas.microsoft.com/office/drawing/2014/main" id="{3304B984-77A6-7252-7924-D646ECCC329C}"/>
              </a:ext>
            </a:extLst>
          </p:cNvPr>
          <p:cNvSpPr/>
          <p:nvPr userDrawn="1"/>
        </p:nvSpPr>
        <p:spPr>
          <a:xfrm>
            <a:off x="1224986" y="2747442"/>
            <a:ext cx="186970" cy="112182"/>
          </a:xfrm>
          <a:custGeom>
            <a:avLst/>
            <a:gdLst>
              <a:gd name="connsiteX0" fmla="*/ 186971 w 186970"/>
              <a:gd name="connsiteY0" fmla="*/ 73230 h 112182"/>
              <a:gd name="connsiteX1" fmla="*/ 186971 w 186970"/>
              <a:gd name="connsiteY1" fmla="*/ 0 h 112182"/>
              <a:gd name="connsiteX2" fmla="*/ 163599 w 186970"/>
              <a:gd name="connsiteY2" fmla="*/ 15581 h 112182"/>
              <a:gd name="connsiteX3" fmla="*/ 93485 w 186970"/>
              <a:gd name="connsiteY3" fmla="*/ 28046 h 112182"/>
              <a:gd name="connsiteX4" fmla="*/ 23371 w 186970"/>
              <a:gd name="connsiteY4" fmla="*/ 15581 h 112182"/>
              <a:gd name="connsiteX5" fmla="*/ 0 w 186970"/>
              <a:gd name="connsiteY5" fmla="*/ 0 h 112182"/>
              <a:gd name="connsiteX6" fmla="*/ 0 w 186970"/>
              <a:gd name="connsiteY6" fmla="*/ 73230 h 112182"/>
              <a:gd name="connsiteX7" fmla="*/ 95043 w 186970"/>
              <a:gd name="connsiteY7" fmla="*/ 112182 h 112182"/>
              <a:gd name="connsiteX8" fmla="*/ 186971 w 186970"/>
              <a:gd name="connsiteY8" fmla="*/ 73230 h 1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70" h="112182">
                <a:moveTo>
                  <a:pt x="186971" y="73230"/>
                </a:moveTo>
                <a:lnTo>
                  <a:pt x="186971" y="0"/>
                </a:lnTo>
                <a:cubicBezTo>
                  <a:pt x="180738" y="6232"/>
                  <a:pt x="171390" y="12465"/>
                  <a:pt x="163599" y="15581"/>
                </a:cubicBezTo>
                <a:cubicBezTo>
                  <a:pt x="141786" y="24929"/>
                  <a:pt x="116857" y="28046"/>
                  <a:pt x="93485" y="28046"/>
                </a:cubicBezTo>
                <a:cubicBezTo>
                  <a:pt x="70114" y="28046"/>
                  <a:pt x="45185" y="24929"/>
                  <a:pt x="23371" y="15581"/>
                </a:cubicBezTo>
                <a:cubicBezTo>
                  <a:pt x="15581" y="12465"/>
                  <a:pt x="6232" y="7790"/>
                  <a:pt x="0" y="0"/>
                </a:cubicBezTo>
                <a:lnTo>
                  <a:pt x="0" y="73230"/>
                </a:lnTo>
                <a:cubicBezTo>
                  <a:pt x="0" y="95043"/>
                  <a:pt x="42068" y="112182"/>
                  <a:pt x="95043" y="112182"/>
                </a:cubicBezTo>
                <a:cubicBezTo>
                  <a:pt x="143344" y="112182"/>
                  <a:pt x="186971" y="95043"/>
                  <a:pt x="186971" y="73230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8" name="Volný tvar: obrazec 117">
            <a:extLst>
              <a:ext uri="{FF2B5EF4-FFF2-40B4-BE49-F238E27FC236}">
                <a16:creationId xmlns:a16="http://schemas.microsoft.com/office/drawing/2014/main" id="{0CE501D8-473C-6A85-BFE4-6AB84EB7E853}"/>
              </a:ext>
            </a:extLst>
          </p:cNvPr>
          <p:cNvSpPr/>
          <p:nvPr userDrawn="1"/>
        </p:nvSpPr>
        <p:spPr>
          <a:xfrm>
            <a:off x="1221870" y="2688235"/>
            <a:ext cx="190086" cy="77904"/>
          </a:xfrm>
          <a:custGeom>
            <a:avLst/>
            <a:gdLst>
              <a:gd name="connsiteX0" fmla="*/ 95043 w 190086"/>
              <a:gd name="connsiteY0" fmla="*/ 77904 h 77904"/>
              <a:gd name="connsiteX1" fmla="*/ 190087 w 190086"/>
              <a:gd name="connsiteY1" fmla="*/ 38952 h 77904"/>
              <a:gd name="connsiteX2" fmla="*/ 95043 w 190086"/>
              <a:gd name="connsiteY2" fmla="*/ 0 h 77904"/>
              <a:gd name="connsiteX3" fmla="*/ 0 w 190086"/>
              <a:gd name="connsiteY3" fmla="*/ 38952 h 77904"/>
              <a:gd name="connsiteX4" fmla="*/ 95043 w 190086"/>
              <a:gd name="connsiteY4" fmla="*/ 77904 h 7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6" h="77904">
                <a:moveTo>
                  <a:pt x="95043" y="77904"/>
                </a:moveTo>
                <a:cubicBezTo>
                  <a:pt x="146460" y="77904"/>
                  <a:pt x="190087" y="60765"/>
                  <a:pt x="190087" y="38952"/>
                </a:cubicBezTo>
                <a:cubicBezTo>
                  <a:pt x="190087" y="17139"/>
                  <a:pt x="148018" y="0"/>
                  <a:pt x="95043" y="0"/>
                </a:cubicBezTo>
                <a:cubicBezTo>
                  <a:pt x="43626" y="0"/>
                  <a:pt x="0" y="17139"/>
                  <a:pt x="0" y="38952"/>
                </a:cubicBezTo>
                <a:cubicBezTo>
                  <a:pt x="0" y="60765"/>
                  <a:pt x="43626" y="77904"/>
                  <a:pt x="95043" y="77904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19" name="Volný tvar: obrazec 118">
            <a:extLst>
              <a:ext uri="{FF2B5EF4-FFF2-40B4-BE49-F238E27FC236}">
                <a16:creationId xmlns:a16="http://schemas.microsoft.com/office/drawing/2014/main" id="{943EBA35-32CE-BA4C-330F-32870AEDB1B7}"/>
              </a:ext>
            </a:extLst>
          </p:cNvPr>
          <p:cNvSpPr/>
          <p:nvPr userDrawn="1"/>
        </p:nvSpPr>
        <p:spPr>
          <a:xfrm>
            <a:off x="1147082" y="3121383"/>
            <a:ext cx="339663" cy="339662"/>
          </a:xfrm>
          <a:custGeom>
            <a:avLst/>
            <a:gdLst>
              <a:gd name="connsiteX0" fmla="*/ 339663 w 339663"/>
              <a:gd name="connsiteY0" fmla="*/ 169832 h 339662"/>
              <a:gd name="connsiteX1" fmla="*/ 169832 w 339663"/>
              <a:gd name="connsiteY1" fmla="*/ 0 h 339662"/>
              <a:gd name="connsiteX2" fmla="*/ 0 w 339663"/>
              <a:gd name="connsiteY2" fmla="*/ 169832 h 339662"/>
              <a:gd name="connsiteX3" fmla="*/ 169832 w 339663"/>
              <a:gd name="connsiteY3" fmla="*/ 339663 h 339662"/>
              <a:gd name="connsiteX4" fmla="*/ 339663 w 339663"/>
              <a:gd name="connsiteY4" fmla="*/ 169832 h 339662"/>
              <a:gd name="connsiteX5" fmla="*/ 171390 w 339663"/>
              <a:gd name="connsiteY5" fmla="*/ 179180 h 339662"/>
              <a:gd name="connsiteX6" fmla="*/ 213458 w 339663"/>
              <a:gd name="connsiteY6" fmla="*/ 148018 h 339662"/>
              <a:gd name="connsiteX7" fmla="*/ 218132 w 339663"/>
              <a:gd name="connsiteY7" fmla="*/ 148018 h 339662"/>
              <a:gd name="connsiteX8" fmla="*/ 219690 w 339663"/>
              <a:gd name="connsiteY8" fmla="*/ 152692 h 339662"/>
              <a:gd name="connsiteX9" fmla="*/ 219690 w 339663"/>
              <a:gd name="connsiteY9" fmla="*/ 179180 h 339662"/>
              <a:gd name="connsiteX10" fmla="*/ 253968 w 339663"/>
              <a:gd name="connsiteY10" fmla="*/ 151134 h 339662"/>
              <a:gd name="connsiteX11" fmla="*/ 258643 w 339663"/>
              <a:gd name="connsiteY11" fmla="*/ 151134 h 339662"/>
              <a:gd name="connsiteX12" fmla="*/ 261759 w 339663"/>
              <a:gd name="connsiteY12" fmla="*/ 155809 h 339662"/>
              <a:gd name="connsiteX13" fmla="*/ 261759 w 339663"/>
              <a:gd name="connsiteY13" fmla="*/ 272665 h 339662"/>
              <a:gd name="connsiteX14" fmla="*/ 257085 w 339663"/>
              <a:gd name="connsiteY14" fmla="*/ 277339 h 339662"/>
              <a:gd name="connsiteX15" fmla="*/ 79462 w 339663"/>
              <a:gd name="connsiteY15" fmla="*/ 277339 h 339662"/>
              <a:gd name="connsiteX16" fmla="*/ 74788 w 339663"/>
              <a:gd name="connsiteY16" fmla="*/ 272665 h 339662"/>
              <a:gd name="connsiteX17" fmla="*/ 74788 w 339663"/>
              <a:gd name="connsiteY17" fmla="*/ 126205 h 339662"/>
              <a:gd name="connsiteX18" fmla="*/ 79462 w 339663"/>
              <a:gd name="connsiteY18" fmla="*/ 121531 h 339662"/>
              <a:gd name="connsiteX19" fmla="*/ 84137 w 339663"/>
              <a:gd name="connsiteY19" fmla="*/ 121531 h 339662"/>
              <a:gd name="connsiteX20" fmla="*/ 84137 w 339663"/>
              <a:gd name="connsiteY20" fmla="*/ 119973 h 339662"/>
              <a:gd name="connsiteX21" fmla="*/ 99718 w 339663"/>
              <a:gd name="connsiteY21" fmla="*/ 101276 h 339662"/>
              <a:gd name="connsiteX22" fmla="*/ 121531 w 339663"/>
              <a:gd name="connsiteY22" fmla="*/ 76346 h 339662"/>
              <a:gd name="connsiteX23" fmla="*/ 154251 w 339663"/>
              <a:gd name="connsiteY23" fmla="*/ 48301 h 339662"/>
              <a:gd name="connsiteX24" fmla="*/ 188529 w 339663"/>
              <a:gd name="connsiteY24" fmla="*/ 82578 h 339662"/>
              <a:gd name="connsiteX25" fmla="*/ 154251 w 339663"/>
              <a:gd name="connsiteY25" fmla="*/ 116857 h 339662"/>
              <a:gd name="connsiteX26" fmla="*/ 149576 w 339663"/>
              <a:gd name="connsiteY26" fmla="*/ 116857 h 339662"/>
              <a:gd name="connsiteX27" fmla="*/ 126205 w 339663"/>
              <a:gd name="connsiteY27" fmla="*/ 130879 h 339662"/>
              <a:gd name="connsiteX28" fmla="*/ 118415 w 339663"/>
              <a:gd name="connsiteY28" fmla="*/ 129321 h 339662"/>
              <a:gd name="connsiteX29" fmla="*/ 110624 w 339663"/>
              <a:gd name="connsiteY29" fmla="*/ 137112 h 339662"/>
              <a:gd name="connsiteX30" fmla="*/ 110624 w 339663"/>
              <a:gd name="connsiteY30" fmla="*/ 179180 h 339662"/>
              <a:gd name="connsiteX31" fmla="*/ 162041 w 339663"/>
              <a:gd name="connsiteY31" fmla="*/ 148018 h 339662"/>
              <a:gd name="connsiteX32" fmla="*/ 166715 w 339663"/>
              <a:gd name="connsiteY32" fmla="*/ 148018 h 339662"/>
              <a:gd name="connsiteX33" fmla="*/ 168274 w 339663"/>
              <a:gd name="connsiteY33" fmla="*/ 151134 h 339662"/>
              <a:gd name="connsiteX34" fmla="*/ 171390 w 339663"/>
              <a:gd name="connsiteY34" fmla="*/ 179180 h 339662"/>
              <a:gd name="connsiteX35" fmla="*/ 171390 w 339663"/>
              <a:gd name="connsiteY35" fmla="*/ 179180 h 3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9663" h="339662">
                <a:moveTo>
                  <a:pt x="339663" y="169832"/>
                </a:moveTo>
                <a:cubicBezTo>
                  <a:pt x="339663" y="76346"/>
                  <a:pt x="263317" y="0"/>
                  <a:pt x="169832" y="0"/>
                </a:cubicBezTo>
                <a:cubicBezTo>
                  <a:pt x="76346" y="0"/>
                  <a:pt x="0" y="76346"/>
                  <a:pt x="0" y="169832"/>
                </a:cubicBezTo>
                <a:cubicBezTo>
                  <a:pt x="0" y="263317"/>
                  <a:pt x="76346" y="339663"/>
                  <a:pt x="169832" y="339663"/>
                </a:cubicBezTo>
                <a:cubicBezTo>
                  <a:pt x="263317" y="339663"/>
                  <a:pt x="339663" y="263317"/>
                  <a:pt x="339663" y="169832"/>
                </a:cubicBezTo>
                <a:close/>
                <a:moveTo>
                  <a:pt x="171390" y="179180"/>
                </a:moveTo>
                <a:lnTo>
                  <a:pt x="213458" y="148018"/>
                </a:lnTo>
                <a:cubicBezTo>
                  <a:pt x="215016" y="146460"/>
                  <a:pt x="216574" y="146460"/>
                  <a:pt x="218132" y="148018"/>
                </a:cubicBezTo>
                <a:cubicBezTo>
                  <a:pt x="219690" y="149576"/>
                  <a:pt x="219690" y="149576"/>
                  <a:pt x="219690" y="152692"/>
                </a:cubicBezTo>
                <a:lnTo>
                  <a:pt x="219690" y="179180"/>
                </a:lnTo>
                <a:lnTo>
                  <a:pt x="253968" y="151134"/>
                </a:lnTo>
                <a:cubicBezTo>
                  <a:pt x="255526" y="149576"/>
                  <a:pt x="257085" y="149576"/>
                  <a:pt x="258643" y="151134"/>
                </a:cubicBezTo>
                <a:cubicBezTo>
                  <a:pt x="260201" y="152692"/>
                  <a:pt x="260201" y="152692"/>
                  <a:pt x="261759" y="155809"/>
                </a:cubicBezTo>
                <a:lnTo>
                  <a:pt x="261759" y="272665"/>
                </a:lnTo>
                <a:cubicBezTo>
                  <a:pt x="261759" y="275782"/>
                  <a:pt x="260201" y="277339"/>
                  <a:pt x="257085" y="277339"/>
                </a:cubicBezTo>
                <a:lnTo>
                  <a:pt x="79462" y="277339"/>
                </a:lnTo>
                <a:cubicBezTo>
                  <a:pt x="76346" y="277339"/>
                  <a:pt x="74788" y="275782"/>
                  <a:pt x="74788" y="272665"/>
                </a:cubicBezTo>
                <a:lnTo>
                  <a:pt x="74788" y="126205"/>
                </a:lnTo>
                <a:cubicBezTo>
                  <a:pt x="74788" y="123089"/>
                  <a:pt x="76346" y="121531"/>
                  <a:pt x="79462" y="121531"/>
                </a:cubicBezTo>
                <a:lnTo>
                  <a:pt x="84137" y="121531"/>
                </a:lnTo>
                <a:cubicBezTo>
                  <a:pt x="84137" y="121531"/>
                  <a:pt x="84137" y="121531"/>
                  <a:pt x="84137" y="119973"/>
                </a:cubicBezTo>
                <a:cubicBezTo>
                  <a:pt x="84137" y="110624"/>
                  <a:pt x="90369" y="102834"/>
                  <a:pt x="99718" y="101276"/>
                </a:cubicBezTo>
                <a:cubicBezTo>
                  <a:pt x="101276" y="88811"/>
                  <a:pt x="109066" y="79462"/>
                  <a:pt x="121531" y="76346"/>
                </a:cubicBezTo>
                <a:cubicBezTo>
                  <a:pt x="124647" y="59207"/>
                  <a:pt x="138670" y="48301"/>
                  <a:pt x="154251" y="48301"/>
                </a:cubicBezTo>
                <a:cubicBezTo>
                  <a:pt x="172948" y="48301"/>
                  <a:pt x="188529" y="63881"/>
                  <a:pt x="188529" y="82578"/>
                </a:cubicBezTo>
                <a:cubicBezTo>
                  <a:pt x="188529" y="101276"/>
                  <a:pt x="172948" y="116857"/>
                  <a:pt x="154251" y="116857"/>
                </a:cubicBezTo>
                <a:cubicBezTo>
                  <a:pt x="152693" y="116857"/>
                  <a:pt x="151135" y="116857"/>
                  <a:pt x="149576" y="116857"/>
                </a:cubicBezTo>
                <a:cubicBezTo>
                  <a:pt x="144902" y="124647"/>
                  <a:pt x="137112" y="130879"/>
                  <a:pt x="126205" y="130879"/>
                </a:cubicBezTo>
                <a:cubicBezTo>
                  <a:pt x="123089" y="130879"/>
                  <a:pt x="119973" y="130879"/>
                  <a:pt x="118415" y="129321"/>
                </a:cubicBezTo>
                <a:cubicBezTo>
                  <a:pt x="116857" y="132437"/>
                  <a:pt x="113740" y="135554"/>
                  <a:pt x="110624" y="137112"/>
                </a:cubicBezTo>
                <a:lnTo>
                  <a:pt x="110624" y="179180"/>
                </a:lnTo>
                <a:lnTo>
                  <a:pt x="162041" y="148018"/>
                </a:lnTo>
                <a:cubicBezTo>
                  <a:pt x="163599" y="148018"/>
                  <a:pt x="165157" y="146460"/>
                  <a:pt x="166715" y="148018"/>
                </a:cubicBezTo>
                <a:cubicBezTo>
                  <a:pt x="168274" y="148018"/>
                  <a:pt x="168274" y="149576"/>
                  <a:pt x="168274" y="151134"/>
                </a:cubicBezTo>
                <a:lnTo>
                  <a:pt x="171390" y="179180"/>
                </a:lnTo>
                <a:lnTo>
                  <a:pt x="171390" y="179180"/>
                </a:lnTo>
                <a:close/>
              </a:path>
            </a:pathLst>
          </a:custGeom>
          <a:solidFill>
            <a:srgbClr val="393185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0" name="Volný tvar: obrazec 119">
            <a:extLst>
              <a:ext uri="{FF2B5EF4-FFF2-40B4-BE49-F238E27FC236}">
                <a16:creationId xmlns:a16="http://schemas.microsoft.com/office/drawing/2014/main" id="{83F4072A-8B6D-04BD-354E-F10D148E6895}"/>
              </a:ext>
            </a:extLst>
          </p:cNvPr>
          <p:cNvSpPr/>
          <p:nvPr userDrawn="1"/>
        </p:nvSpPr>
        <p:spPr>
          <a:xfrm>
            <a:off x="1147082" y="3627762"/>
            <a:ext cx="339663" cy="339662"/>
          </a:xfrm>
          <a:custGeom>
            <a:avLst/>
            <a:gdLst>
              <a:gd name="connsiteX0" fmla="*/ 169832 w 339663"/>
              <a:gd name="connsiteY0" fmla="*/ 0 h 339662"/>
              <a:gd name="connsiteX1" fmla="*/ 0 w 339663"/>
              <a:gd name="connsiteY1" fmla="*/ 169832 h 339662"/>
              <a:gd name="connsiteX2" fmla="*/ 169832 w 339663"/>
              <a:gd name="connsiteY2" fmla="*/ 339663 h 339662"/>
              <a:gd name="connsiteX3" fmla="*/ 339663 w 339663"/>
              <a:gd name="connsiteY3" fmla="*/ 169832 h 339662"/>
              <a:gd name="connsiteX4" fmla="*/ 169832 w 339663"/>
              <a:gd name="connsiteY4" fmla="*/ 0 h 339662"/>
              <a:gd name="connsiteX5" fmla="*/ 169832 w 339663"/>
              <a:gd name="connsiteY5" fmla="*/ 74788 h 339662"/>
              <a:gd name="connsiteX6" fmla="*/ 264875 w 339663"/>
              <a:gd name="connsiteY6" fmla="*/ 169832 h 339662"/>
              <a:gd name="connsiteX7" fmla="*/ 169832 w 339663"/>
              <a:gd name="connsiteY7" fmla="*/ 264875 h 339662"/>
              <a:gd name="connsiteX8" fmla="*/ 74788 w 339663"/>
              <a:gd name="connsiteY8" fmla="*/ 169832 h 339662"/>
              <a:gd name="connsiteX9" fmla="*/ 169832 w 339663"/>
              <a:gd name="connsiteY9" fmla="*/ 74788 h 3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663" h="339662">
                <a:moveTo>
                  <a:pt x="169832" y="0"/>
                </a:moveTo>
                <a:cubicBezTo>
                  <a:pt x="76346" y="0"/>
                  <a:pt x="0" y="76346"/>
                  <a:pt x="0" y="169832"/>
                </a:cubicBezTo>
                <a:cubicBezTo>
                  <a:pt x="0" y="263317"/>
                  <a:pt x="76346" y="339663"/>
                  <a:pt x="169832" y="339663"/>
                </a:cubicBezTo>
                <a:cubicBezTo>
                  <a:pt x="263317" y="339663"/>
                  <a:pt x="339663" y="263317"/>
                  <a:pt x="339663" y="169832"/>
                </a:cubicBezTo>
                <a:cubicBezTo>
                  <a:pt x="339663" y="74788"/>
                  <a:pt x="263317" y="0"/>
                  <a:pt x="169832" y="0"/>
                </a:cubicBezTo>
                <a:close/>
                <a:moveTo>
                  <a:pt x="169832" y="74788"/>
                </a:moveTo>
                <a:cubicBezTo>
                  <a:pt x="221249" y="74788"/>
                  <a:pt x="264875" y="116857"/>
                  <a:pt x="264875" y="169832"/>
                </a:cubicBezTo>
                <a:cubicBezTo>
                  <a:pt x="264875" y="221248"/>
                  <a:pt x="222807" y="264875"/>
                  <a:pt x="169832" y="264875"/>
                </a:cubicBezTo>
                <a:cubicBezTo>
                  <a:pt x="116857" y="264875"/>
                  <a:pt x="74788" y="222806"/>
                  <a:pt x="74788" y="169832"/>
                </a:cubicBezTo>
                <a:cubicBezTo>
                  <a:pt x="74788" y="116857"/>
                  <a:pt x="118415" y="74788"/>
                  <a:pt x="169832" y="74788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1" name="Volný tvar: obrazec 120">
            <a:extLst>
              <a:ext uri="{FF2B5EF4-FFF2-40B4-BE49-F238E27FC236}">
                <a16:creationId xmlns:a16="http://schemas.microsoft.com/office/drawing/2014/main" id="{7EC7455F-596A-D088-0770-33F8CAB0EDB5}"/>
              </a:ext>
            </a:extLst>
          </p:cNvPr>
          <p:cNvSpPr/>
          <p:nvPr userDrawn="1"/>
        </p:nvSpPr>
        <p:spPr>
          <a:xfrm>
            <a:off x="1316914" y="3713457"/>
            <a:ext cx="84136" cy="84136"/>
          </a:xfrm>
          <a:custGeom>
            <a:avLst/>
            <a:gdLst>
              <a:gd name="connsiteX0" fmla="*/ 0 w 84136"/>
              <a:gd name="connsiteY0" fmla="*/ 0 h 84136"/>
              <a:gd name="connsiteX1" fmla="*/ 0 w 84136"/>
              <a:gd name="connsiteY1" fmla="*/ 84137 h 84136"/>
              <a:gd name="connsiteX2" fmla="*/ 84137 w 84136"/>
              <a:gd name="connsiteY2" fmla="*/ 84137 h 84136"/>
              <a:gd name="connsiteX3" fmla="*/ 0 w 84136"/>
              <a:gd name="connsiteY3" fmla="*/ 0 h 8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36" h="84136">
                <a:moveTo>
                  <a:pt x="0" y="0"/>
                </a:moveTo>
                <a:lnTo>
                  <a:pt x="0" y="84137"/>
                </a:lnTo>
                <a:lnTo>
                  <a:pt x="84137" y="84137"/>
                </a:lnTo>
                <a:cubicBezTo>
                  <a:pt x="84137" y="37394"/>
                  <a:pt x="46743" y="0"/>
                  <a:pt x="0" y="0"/>
                </a:cubicBez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2" name="Volný tvar: obrazec 121">
            <a:extLst>
              <a:ext uri="{FF2B5EF4-FFF2-40B4-BE49-F238E27FC236}">
                <a16:creationId xmlns:a16="http://schemas.microsoft.com/office/drawing/2014/main" id="{C6F29C1C-D7EC-80E0-9B74-4C008E8C79D0}"/>
              </a:ext>
            </a:extLst>
          </p:cNvPr>
          <p:cNvSpPr/>
          <p:nvPr userDrawn="1"/>
        </p:nvSpPr>
        <p:spPr>
          <a:xfrm>
            <a:off x="1232777" y="3797593"/>
            <a:ext cx="84136" cy="84136"/>
          </a:xfrm>
          <a:custGeom>
            <a:avLst/>
            <a:gdLst>
              <a:gd name="connsiteX0" fmla="*/ 84137 w 84136"/>
              <a:gd name="connsiteY0" fmla="*/ 0 h 84136"/>
              <a:gd name="connsiteX1" fmla="*/ 0 w 84136"/>
              <a:gd name="connsiteY1" fmla="*/ 0 h 84136"/>
              <a:gd name="connsiteX2" fmla="*/ 84137 w 84136"/>
              <a:gd name="connsiteY2" fmla="*/ 84137 h 84136"/>
              <a:gd name="connsiteX3" fmla="*/ 84137 w 84136"/>
              <a:gd name="connsiteY3" fmla="*/ 0 h 8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36" h="84136">
                <a:moveTo>
                  <a:pt x="84137" y="0"/>
                </a:moveTo>
                <a:lnTo>
                  <a:pt x="0" y="0"/>
                </a:lnTo>
                <a:cubicBezTo>
                  <a:pt x="0" y="46743"/>
                  <a:pt x="37394" y="84137"/>
                  <a:pt x="84137" y="84137"/>
                </a:cubicBezTo>
                <a:lnTo>
                  <a:pt x="84137" y="0"/>
                </a:lnTo>
                <a:close/>
              </a:path>
            </a:pathLst>
          </a:custGeom>
          <a:solidFill>
            <a:srgbClr val="C5C6C6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3" name="Volný tvar: obrazec 122">
            <a:extLst>
              <a:ext uri="{FF2B5EF4-FFF2-40B4-BE49-F238E27FC236}">
                <a16:creationId xmlns:a16="http://schemas.microsoft.com/office/drawing/2014/main" id="{EDA40A3F-9DA9-BCD9-6FA9-85F2D645CE48}"/>
              </a:ext>
            </a:extLst>
          </p:cNvPr>
          <p:cNvSpPr/>
          <p:nvPr userDrawn="1"/>
        </p:nvSpPr>
        <p:spPr>
          <a:xfrm>
            <a:off x="1221870" y="3702550"/>
            <a:ext cx="190086" cy="190086"/>
          </a:xfrm>
          <a:custGeom>
            <a:avLst/>
            <a:gdLst>
              <a:gd name="connsiteX0" fmla="*/ 95043 w 190086"/>
              <a:gd name="connsiteY0" fmla="*/ 95043 h 190086"/>
              <a:gd name="connsiteX1" fmla="*/ 95043 w 190086"/>
              <a:gd name="connsiteY1" fmla="*/ 179180 h 190086"/>
              <a:gd name="connsiteX2" fmla="*/ 10907 w 190086"/>
              <a:gd name="connsiteY2" fmla="*/ 95043 h 190086"/>
              <a:gd name="connsiteX3" fmla="*/ 95043 w 190086"/>
              <a:gd name="connsiteY3" fmla="*/ 95043 h 190086"/>
              <a:gd name="connsiteX4" fmla="*/ 95043 w 190086"/>
              <a:gd name="connsiteY4" fmla="*/ 0 h 190086"/>
              <a:gd name="connsiteX5" fmla="*/ 0 w 190086"/>
              <a:gd name="connsiteY5" fmla="*/ 95043 h 190086"/>
              <a:gd name="connsiteX6" fmla="*/ 95043 w 190086"/>
              <a:gd name="connsiteY6" fmla="*/ 190087 h 190086"/>
              <a:gd name="connsiteX7" fmla="*/ 190087 w 190086"/>
              <a:gd name="connsiteY7" fmla="*/ 95043 h 190086"/>
              <a:gd name="connsiteX8" fmla="*/ 95043 w 190086"/>
              <a:gd name="connsiteY8" fmla="*/ 0 h 190086"/>
              <a:gd name="connsiteX9" fmla="*/ 179180 w 190086"/>
              <a:gd name="connsiteY9" fmla="*/ 95043 h 190086"/>
              <a:gd name="connsiteX10" fmla="*/ 95043 w 190086"/>
              <a:gd name="connsiteY10" fmla="*/ 95043 h 190086"/>
              <a:gd name="connsiteX11" fmla="*/ 95043 w 190086"/>
              <a:gd name="connsiteY11" fmla="*/ 10907 h 190086"/>
              <a:gd name="connsiteX12" fmla="*/ 179180 w 190086"/>
              <a:gd name="connsiteY12" fmla="*/ 95043 h 19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086" h="190086">
                <a:moveTo>
                  <a:pt x="95043" y="95043"/>
                </a:moveTo>
                <a:lnTo>
                  <a:pt x="95043" y="179180"/>
                </a:lnTo>
                <a:cubicBezTo>
                  <a:pt x="48301" y="179180"/>
                  <a:pt x="10907" y="141786"/>
                  <a:pt x="10907" y="95043"/>
                </a:cubicBezTo>
                <a:lnTo>
                  <a:pt x="95043" y="95043"/>
                </a:lnTo>
                <a:close/>
                <a:moveTo>
                  <a:pt x="95043" y="0"/>
                </a:moveTo>
                <a:cubicBezTo>
                  <a:pt x="43626" y="0"/>
                  <a:pt x="0" y="42069"/>
                  <a:pt x="0" y="95043"/>
                </a:cubicBezTo>
                <a:cubicBezTo>
                  <a:pt x="0" y="146460"/>
                  <a:pt x="42068" y="190087"/>
                  <a:pt x="95043" y="190087"/>
                </a:cubicBezTo>
                <a:cubicBezTo>
                  <a:pt x="146460" y="190087"/>
                  <a:pt x="190087" y="148018"/>
                  <a:pt x="190087" y="95043"/>
                </a:cubicBezTo>
                <a:cubicBezTo>
                  <a:pt x="190087" y="42069"/>
                  <a:pt x="146460" y="0"/>
                  <a:pt x="95043" y="0"/>
                </a:cubicBezTo>
                <a:close/>
                <a:moveTo>
                  <a:pt x="179180" y="95043"/>
                </a:moveTo>
                <a:lnTo>
                  <a:pt x="95043" y="95043"/>
                </a:lnTo>
                <a:lnTo>
                  <a:pt x="95043" y="10907"/>
                </a:lnTo>
                <a:cubicBezTo>
                  <a:pt x="141786" y="10907"/>
                  <a:pt x="179180" y="48301"/>
                  <a:pt x="179180" y="95043"/>
                </a:cubicBezTo>
                <a:close/>
              </a:path>
            </a:pathLst>
          </a:custGeom>
          <a:solidFill>
            <a:srgbClr val="FEFEFE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4" name="Volný tvar: obrazec 123">
            <a:extLst>
              <a:ext uri="{FF2B5EF4-FFF2-40B4-BE49-F238E27FC236}">
                <a16:creationId xmlns:a16="http://schemas.microsoft.com/office/drawing/2014/main" id="{7E649ACE-4D48-2A3F-2803-9DBD0FD78FAB}"/>
              </a:ext>
            </a:extLst>
          </p:cNvPr>
          <p:cNvSpPr/>
          <p:nvPr userDrawn="1"/>
        </p:nvSpPr>
        <p:spPr>
          <a:xfrm>
            <a:off x="1206289" y="4737120"/>
            <a:ext cx="221248" cy="45184"/>
          </a:xfrm>
          <a:custGeom>
            <a:avLst/>
            <a:gdLst>
              <a:gd name="connsiteX0" fmla="*/ 0 w 221248"/>
              <a:gd name="connsiteY0" fmla="*/ 0 h 45184"/>
              <a:gd name="connsiteX1" fmla="*/ 221249 w 221248"/>
              <a:gd name="connsiteY1" fmla="*/ 0 h 45184"/>
              <a:gd name="connsiteX2" fmla="*/ 221249 w 221248"/>
              <a:gd name="connsiteY2" fmla="*/ 45185 h 45184"/>
              <a:gd name="connsiteX3" fmla="*/ 0 w 221248"/>
              <a:gd name="connsiteY3" fmla="*/ 45185 h 4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48" h="45184">
                <a:moveTo>
                  <a:pt x="0" y="0"/>
                </a:moveTo>
                <a:lnTo>
                  <a:pt x="221249" y="0"/>
                </a:lnTo>
                <a:lnTo>
                  <a:pt x="221249" y="45185"/>
                </a:lnTo>
                <a:lnTo>
                  <a:pt x="0" y="45185"/>
                </a:lnTo>
                <a:close/>
              </a:path>
            </a:pathLst>
          </a:custGeom>
          <a:solidFill>
            <a:srgbClr val="00A0E3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5" name="Volný tvar: obrazec 124">
            <a:extLst>
              <a:ext uri="{FF2B5EF4-FFF2-40B4-BE49-F238E27FC236}">
                <a16:creationId xmlns:a16="http://schemas.microsoft.com/office/drawing/2014/main" id="{1C4785B9-01F9-09A8-C5E4-5018774F7FFE}"/>
              </a:ext>
            </a:extLst>
          </p:cNvPr>
          <p:cNvSpPr/>
          <p:nvPr userDrawn="1"/>
        </p:nvSpPr>
        <p:spPr>
          <a:xfrm>
            <a:off x="1206289" y="4261904"/>
            <a:ext cx="221248" cy="45184"/>
          </a:xfrm>
          <a:custGeom>
            <a:avLst/>
            <a:gdLst>
              <a:gd name="connsiteX0" fmla="*/ 0 w 221248"/>
              <a:gd name="connsiteY0" fmla="*/ 0 h 45184"/>
              <a:gd name="connsiteX1" fmla="*/ 221249 w 221248"/>
              <a:gd name="connsiteY1" fmla="*/ 0 h 45184"/>
              <a:gd name="connsiteX2" fmla="*/ 221249 w 221248"/>
              <a:gd name="connsiteY2" fmla="*/ 45185 h 45184"/>
              <a:gd name="connsiteX3" fmla="*/ 0 w 221248"/>
              <a:gd name="connsiteY3" fmla="*/ 45185 h 4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48" h="45184">
                <a:moveTo>
                  <a:pt x="0" y="0"/>
                </a:moveTo>
                <a:lnTo>
                  <a:pt x="221249" y="0"/>
                </a:lnTo>
                <a:lnTo>
                  <a:pt x="221249" y="45185"/>
                </a:lnTo>
                <a:lnTo>
                  <a:pt x="0" y="45185"/>
                </a:lnTo>
                <a:close/>
              </a:path>
            </a:pathLst>
          </a:custGeom>
          <a:solidFill>
            <a:srgbClr val="C00000"/>
          </a:solidFill>
          <a:ln w="15571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26" name="Nadpis 1">
            <a:extLst>
              <a:ext uri="{FF2B5EF4-FFF2-40B4-BE49-F238E27FC236}">
                <a16:creationId xmlns:a16="http://schemas.microsoft.com/office/drawing/2014/main" id="{3A426A63-32B3-F219-8CF7-E55AA5942368}"/>
              </a:ext>
            </a:extLst>
          </p:cNvPr>
          <p:cNvSpPr txBox="1">
            <a:spLocks/>
          </p:cNvSpPr>
          <p:nvPr userDrawn="1"/>
        </p:nvSpPr>
        <p:spPr>
          <a:xfrm>
            <a:off x="371775" y="392555"/>
            <a:ext cx="10966566" cy="1109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8BC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Ropovodní systémy v ČR</a:t>
            </a:r>
            <a:endParaRPr lang="cs-CZ" sz="3600" b="1" dirty="0">
              <a:solidFill>
                <a:srgbClr val="008BCB"/>
              </a:solidFill>
            </a:endParaRP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B201145D-BA25-5C34-B8B5-0FF232C60EE1}"/>
              </a:ext>
            </a:extLst>
          </p:cNvPr>
          <p:cNvSpPr txBox="1"/>
          <p:nvPr userDrawn="1"/>
        </p:nvSpPr>
        <p:spPr>
          <a:xfrm>
            <a:off x="1637107" y="2620040"/>
            <a:ext cx="15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Tankoviště ropy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C10BC4BE-E4AC-9404-4283-7ECBFD67C49C}"/>
              </a:ext>
            </a:extLst>
          </p:cNvPr>
          <p:cNvSpPr txBox="1"/>
          <p:nvPr userDrawn="1"/>
        </p:nvSpPr>
        <p:spPr>
          <a:xfrm>
            <a:off x="1637107" y="3143595"/>
            <a:ext cx="918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Terminál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B4042C43-03C2-A11E-5D48-D07EDCCC4BDF}"/>
              </a:ext>
            </a:extLst>
          </p:cNvPr>
          <p:cNvSpPr txBox="1"/>
          <p:nvPr userDrawn="1"/>
        </p:nvSpPr>
        <p:spPr>
          <a:xfrm>
            <a:off x="1637107" y="3647455"/>
            <a:ext cx="15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Čerpací stanice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519A44B2-85B5-C464-D656-C96735E0CDF1}"/>
              </a:ext>
            </a:extLst>
          </p:cNvPr>
          <p:cNvSpPr txBox="1"/>
          <p:nvPr userDrawn="1"/>
        </p:nvSpPr>
        <p:spPr>
          <a:xfrm>
            <a:off x="1637107" y="4128815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Ropovod Družba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415D329F-B9BF-684F-FFA7-3DA3FAB81260}"/>
              </a:ext>
            </a:extLst>
          </p:cNvPr>
          <p:cNvSpPr txBox="1"/>
          <p:nvPr userDrawn="1"/>
        </p:nvSpPr>
        <p:spPr>
          <a:xfrm>
            <a:off x="1637107" y="4609052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Ropovod IKL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27D648D2-4A3C-63B9-5991-F050CA261071}"/>
              </a:ext>
            </a:extLst>
          </p:cNvPr>
          <p:cNvSpPr txBox="1"/>
          <p:nvPr userDrawn="1"/>
        </p:nvSpPr>
        <p:spPr>
          <a:xfrm>
            <a:off x="3524447" y="5409179"/>
            <a:ext cx="20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Vohburg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cs-CZ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Donau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5A2E87FE-0E52-6B15-8C78-62909CDE7779}"/>
              </a:ext>
            </a:extLst>
          </p:cNvPr>
          <p:cNvSpPr txBox="1"/>
          <p:nvPr userDrawn="1"/>
        </p:nvSpPr>
        <p:spPr>
          <a:xfrm>
            <a:off x="5251636" y="3803079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Benešovice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66BCACE4-B282-C14F-D8CE-AC0B672586BB}"/>
              </a:ext>
            </a:extLst>
          </p:cNvPr>
          <p:cNvSpPr txBox="1"/>
          <p:nvPr userDrawn="1"/>
        </p:nvSpPr>
        <p:spPr>
          <a:xfrm>
            <a:off x="5279306" y="1969055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Litvínov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EC8A9D95-49DE-B40A-71E0-11AF20F566A4}"/>
              </a:ext>
            </a:extLst>
          </p:cNvPr>
          <p:cNvSpPr txBox="1"/>
          <p:nvPr userDrawn="1"/>
        </p:nvSpPr>
        <p:spPr>
          <a:xfrm>
            <a:off x="6926557" y="2631822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Nelahozeves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F4E9F68D-7837-13BD-4FFA-ADE52B80ABD2}"/>
              </a:ext>
            </a:extLst>
          </p:cNvPr>
          <p:cNvSpPr txBox="1"/>
          <p:nvPr userDrawn="1"/>
        </p:nvSpPr>
        <p:spPr>
          <a:xfrm>
            <a:off x="6875428" y="2846273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Kralupy nad Vltavou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F211420D-A402-D4E6-D095-CF8AE28F4C1B}"/>
              </a:ext>
            </a:extLst>
          </p:cNvPr>
          <p:cNvSpPr txBox="1"/>
          <p:nvPr userDrawn="1"/>
        </p:nvSpPr>
        <p:spPr>
          <a:xfrm>
            <a:off x="7706845" y="3176755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Město </a:t>
            </a:r>
          </a:p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 Kolína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95A256D8-AB9F-0C84-6611-E9E7E753FEF8}"/>
              </a:ext>
            </a:extLst>
          </p:cNvPr>
          <p:cNvSpPr txBox="1"/>
          <p:nvPr userDrawn="1"/>
        </p:nvSpPr>
        <p:spPr>
          <a:xfrm>
            <a:off x="8776085" y="4391671"/>
            <a:ext cx="1130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Velká Bíteš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C358F352-F55D-24EC-E709-DD711945B1C3}"/>
              </a:ext>
            </a:extLst>
          </p:cNvPr>
          <p:cNvSpPr txBox="1"/>
          <p:nvPr userDrawn="1"/>
        </p:nvSpPr>
        <p:spPr>
          <a:xfrm>
            <a:off x="9408170" y="4736995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Klobouky </a:t>
            </a:r>
          </a:p>
          <a:p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 Brna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5E14A031-2285-C145-FC66-3203175D6BFD}"/>
              </a:ext>
            </a:extLst>
          </p:cNvPr>
          <p:cNvSpPr txBox="1"/>
          <p:nvPr userDrawn="1"/>
        </p:nvSpPr>
        <p:spPr>
          <a:xfrm>
            <a:off x="10054548" y="5409085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  <a:endParaRPr lang="cs-CZ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ovéPole 140">
            <a:extLst>
              <a:ext uri="{FF2B5EF4-FFF2-40B4-BE49-F238E27FC236}">
                <a16:creationId xmlns:a16="http://schemas.microsoft.com/office/drawing/2014/main" id="{F22BD7E7-B0FF-49FA-57EE-0E6B8533811F}"/>
              </a:ext>
            </a:extLst>
          </p:cNvPr>
          <p:cNvSpPr txBox="1"/>
          <p:nvPr userDrawn="1"/>
        </p:nvSpPr>
        <p:spPr>
          <a:xfrm>
            <a:off x="8648271" y="1913314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Polsko</a:t>
            </a:r>
            <a:endParaRPr lang="cs-CZ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586C89FB-F7CB-BB82-55DC-0ADD3B846F58}"/>
              </a:ext>
            </a:extLst>
          </p:cNvPr>
          <p:cNvSpPr txBox="1"/>
          <p:nvPr userDrawn="1"/>
        </p:nvSpPr>
        <p:spPr>
          <a:xfrm>
            <a:off x="3680685" y="2156081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</a:t>
            </a:r>
            <a:endParaRPr lang="cs-CZ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D1F42537-7C52-E359-79C2-5137B0B67474}"/>
              </a:ext>
            </a:extLst>
          </p:cNvPr>
          <p:cNvSpPr txBox="1"/>
          <p:nvPr userDrawn="1"/>
        </p:nvSpPr>
        <p:spPr>
          <a:xfrm>
            <a:off x="7432610" y="5698827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</a:t>
            </a:r>
            <a:endParaRPr lang="cs-CZ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4" name="Skupina 143">
            <a:extLst>
              <a:ext uri="{FF2B5EF4-FFF2-40B4-BE49-F238E27FC236}">
                <a16:creationId xmlns:a16="http://schemas.microsoft.com/office/drawing/2014/main" id="{5E5688E4-FD85-CF5A-7D7C-19B514C9C310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rgbClr val="008BCB"/>
          </a:solidFill>
        </p:grpSpPr>
        <p:sp>
          <p:nvSpPr>
            <p:cNvPr id="145" name="Volný tvar: obrazec 144">
              <a:extLst>
                <a:ext uri="{FF2B5EF4-FFF2-40B4-BE49-F238E27FC236}">
                  <a16:creationId xmlns:a16="http://schemas.microsoft.com/office/drawing/2014/main" id="{F334C203-03AE-4084-3F23-E57EC4D1C3B0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6" name="Volný tvar: obrazec 145">
              <a:extLst>
                <a:ext uri="{FF2B5EF4-FFF2-40B4-BE49-F238E27FC236}">
                  <a16:creationId xmlns:a16="http://schemas.microsoft.com/office/drawing/2014/main" id="{F40D9CE4-9DAD-6D1E-6396-E218BB51C112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7" name="Volný tvar: obrazec 146">
              <a:extLst>
                <a:ext uri="{FF2B5EF4-FFF2-40B4-BE49-F238E27FC236}">
                  <a16:creationId xmlns:a16="http://schemas.microsoft.com/office/drawing/2014/main" id="{9388845B-C07A-08B7-0D9D-FCA996DA00B4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8" name="Volný tvar: obrazec 147">
              <a:extLst>
                <a:ext uri="{FF2B5EF4-FFF2-40B4-BE49-F238E27FC236}">
                  <a16:creationId xmlns:a16="http://schemas.microsoft.com/office/drawing/2014/main" id="{6622A6E4-776F-4062-AD06-F17F2B494AEC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9" name="Volný tvar: obrazec 148">
              <a:extLst>
                <a:ext uri="{FF2B5EF4-FFF2-40B4-BE49-F238E27FC236}">
                  <a16:creationId xmlns:a16="http://schemas.microsoft.com/office/drawing/2014/main" id="{314B636D-507A-C988-6BF5-12B1710AB0E6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52" name="Zástupný symbol pro číslo snímku 5">
            <a:extLst>
              <a:ext uri="{FF2B5EF4-FFF2-40B4-BE49-F238E27FC236}">
                <a16:creationId xmlns:a16="http://schemas.microsoft.com/office/drawing/2014/main" id="{F896357A-681F-D841-2208-310143187342}"/>
              </a:ext>
            </a:extLst>
          </p:cNvPr>
          <p:cNvSpPr txBox="1">
            <a:spLocks/>
          </p:cNvSpPr>
          <p:nvPr userDrawn="1"/>
        </p:nvSpPr>
        <p:spPr>
          <a:xfrm>
            <a:off x="9201378" y="6355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68BF1-7651-4412-83DF-34EA10C9F5D6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8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MERO ČR – jediný přepravce ropy do České republiky">
            <a:hlinkClick r:id="" action="ppaction://media"/>
            <a:extLst>
              <a:ext uri="{FF2B5EF4-FFF2-40B4-BE49-F238E27FC236}">
                <a16:creationId xmlns:a16="http://schemas.microsoft.com/office/drawing/2014/main" id="{6C93895B-F1AE-5A6B-CE5A-0E6F83F0E0CD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47242A5C-5D5B-344E-3724-F01B29A32565}"/>
              </a:ext>
            </a:extLst>
          </p:cNvPr>
          <p:cNvGrpSpPr/>
          <p:nvPr userDrawn="1"/>
        </p:nvGrpSpPr>
        <p:grpSpPr>
          <a:xfrm>
            <a:off x="253204" y="6367796"/>
            <a:ext cx="1114970" cy="249381"/>
            <a:chOff x="2194074" y="893898"/>
            <a:chExt cx="4619854" cy="1033306"/>
          </a:xfrm>
          <a:solidFill>
            <a:schemeClr val="bg1"/>
          </a:solidFill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CD9CECB2-ED8E-640C-0F68-DD7E0B8923A0}"/>
                </a:ext>
              </a:extLst>
            </p:cNvPr>
            <p:cNvSpPr/>
            <p:nvPr/>
          </p:nvSpPr>
          <p:spPr>
            <a:xfrm>
              <a:off x="2194074" y="893898"/>
              <a:ext cx="1462112" cy="1033306"/>
            </a:xfrm>
            <a:custGeom>
              <a:avLst/>
              <a:gdLst>
                <a:gd name="connsiteX0" fmla="*/ 742348 w 1462112"/>
                <a:gd name="connsiteY0" fmla="*/ 675120 h 1033306"/>
                <a:gd name="connsiteX1" fmla="*/ 735901 w 1462112"/>
                <a:gd name="connsiteY1" fmla="*/ 724736 h 1033306"/>
                <a:gd name="connsiteX2" fmla="*/ 728893 w 1462112"/>
                <a:gd name="connsiteY2" fmla="*/ 733706 h 1033306"/>
                <a:gd name="connsiteX3" fmla="*/ 721604 w 1462112"/>
                <a:gd name="connsiteY3" fmla="*/ 724736 h 1033306"/>
                <a:gd name="connsiteX4" fmla="*/ 715998 w 1462112"/>
                <a:gd name="connsiteY4" fmla="*/ 674840 h 1033306"/>
                <a:gd name="connsiteX5" fmla="*/ 564910 w 1462112"/>
                <a:gd name="connsiteY5" fmla="*/ 133275 h 1033306"/>
                <a:gd name="connsiteX6" fmla="*/ 387191 w 1462112"/>
                <a:gd name="connsiteY6" fmla="*/ 126 h 1033306"/>
                <a:gd name="connsiteX7" fmla="*/ 211155 w 1462112"/>
                <a:gd name="connsiteY7" fmla="*/ 126267 h 1033306"/>
                <a:gd name="connsiteX8" fmla="*/ -202 w 1462112"/>
                <a:gd name="connsiteY8" fmla="*/ 1025231 h 1033306"/>
                <a:gd name="connsiteX9" fmla="*/ 238065 w 1462112"/>
                <a:gd name="connsiteY9" fmla="*/ 1025231 h 1033306"/>
                <a:gd name="connsiteX10" fmla="*/ 382426 w 1462112"/>
                <a:gd name="connsiteY10" fmla="*/ 366215 h 1033306"/>
                <a:gd name="connsiteX11" fmla="*/ 386350 w 1462112"/>
                <a:gd name="connsiteY11" fmla="*/ 324449 h 1033306"/>
                <a:gd name="connsiteX12" fmla="*/ 393358 w 1462112"/>
                <a:gd name="connsiteY12" fmla="*/ 316039 h 1033306"/>
                <a:gd name="connsiteX13" fmla="*/ 400366 w 1462112"/>
                <a:gd name="connsiteY13" fmla="*/ 324449 h 1033306"/>
                <a:gd name="connsiteX14" fmla="*/ 406252 w 1462112"/>
                <a:gd name="connsiteY14" fmla="*/ 366215 h 1033306"/>
                <a:gd name="connsiteX15" fmla="*/ 566031 w 1462112"/>
                <a:gd name="connsiteY15" fmla="*/ 911985 h 1033306"/>
                <a:gd name="connsiteX16" fmla="*/ 730294 w 1462112"/>
                <a:gd name="connsiteY16" fmla="*/ 1032519 h 1033306"/>
                <a:gd name="connsiteX17" fmla="*/ 896800 w 1462112"/>
                <a:gd name="connsiteY17" fmla="*/ 911704 h 1033306"/>
                <a:gd name="connsiteX18" fmla="*/ 1055457 w 1462112"/>
                <a:gd name="connsiteY18" fmla="*/ 365094 h 1033306"/>
                <a:gd name="connsiteX19" fmla="*/ 1061064 w 1462112"/>
                <a:gd name="connsiteY19" fmla="*/ 324449 h 1033306"/>
                <a:gd name="connsiteX20" fmla="*/ 1068071 w 1462112"/>
                <a:gd name="connsiteY20" fmla="*/ 316319 h 1033306"/>
                <a:gd name="connsiteX21" fmla="*/ 1075079 w 1462112"/>
                <a:gd name="connsiteY21" fmla="*/ 324449 h 1033306"/>
                <a:gd name="connsiteX22" fmla="*/ 1079284 w 1462112"/>
                <a:gd name="connsiteY22" fmla="*/ 367337 h 1033306"/>
                <a:gd name="connsiteX23" fmla="*/ 1225608 w 1462112"/>
                <a:gd name="connsiteY23" fmla="*/ 1025231 h 1033306"/>
                <a:gd name="connsiteX24" fmla="*/ 1461911 w 1462112"/>
                <a:gd name="connsiteY24" fmla="*/ 1025231 h 1033306"/>
                <a:gd name="connsiteX25" fmla="*/ 1248313 w 1462112"/>
                <a:gd name="connsiteY25" fmla="*/ 126267 h 1033306"/>
                <a:gd name="connsiteX26" fmla="*/ 1072557 w 1462112"/>
                <a:gd name="connsiteY26" fmla="*/ 126 h 1033306"/>
                <a:gd name="connsiteX27" fmla="*/ 894838 w 1462112"/>
                <a:gd name="connsiteY27" fmla="*/ 133275 h 10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112" h="1033306">
                  <a:moveTo>
                    <a:pt x="742348" y="675120"/>
                  </a:moveTo>
                  <a:lnTo>
                    <a:pt x="735901" y="724736"/>
                  </a:lnTo>
                  <a:cubicBezTo>
                    <a:pt x="735901" y="724736"/>
                    <a:pt x="735901" y="733706"/>
                    <a:pt x="728893" y="733706"/>
                  </a:cubicBezTo>
                  <a:cubicBezTo>
                    <a:pt x="721885" y="733706"/>
                    <a:pt x="721604" y="724736"/>
                    <a:pt x="721604" y="724736"/>
                  </a:cubicBezTo>
                  <a:lnTo>
                    <a:pt x="715998" y="674840"/>
                  </a:lnTo>
                  <a:lnTo>
                    <a:pt x="564910" y="133275"/>
                  </a:lnTo>
                  <a:cubicBezTo>
                    <a:pt x="547558" y="50527"/>
                    <a:pt x="471481" y="-6461"/>
                    <a:pt x="387191" y="126"/>
                  </a:cubicBezTo>
                  <a:cubicBezTo>
                    <a:pt x="292165" y="126"/>
                    <a:pt x="228814" y="53947"/>
                    <a:pt x="211155" y="126267"/>
                  </a:cubicBezTo>
                  <a:lnTo>
                    <a:pt x="-202" y="1025231"/>
                  </a:lnTo>
                  <a:lnTo>
                    <a:pt x="238065" y="1025231"/>
                  </a:lnTo>
                  <a:lnTo>
                    <a:pt x="382426" y="366215"/>
                  </a:lnTo>
                  <a:lnTo>
                    <a:pt x="386350" y="324449"/>
                  </a:lnTo>
                  <a:cubicBezTo>
                    <a:pt x="386350" y="324449"/>
                    <a:pt x="386350" y="316039"/>
                    <a:pt x="393358" y="316039"/>
                  </a:cubicBezTo>
                  <a:cubicBezTo>
                    <a:pt x="400366" y="316039"/>
                    <a:pt x="400366" y="324449"/>
                    <a:pt x="400366" y="324449"/>
                  </a:cubicBezTo>
                  <a:lnTo>
                    <a:pt x="406252" y="366215"/>
                  </a:lnTo>
                  <a:lnTo>
                    <a:pt x="566031" y="911985"/>
                  </a:lnTo>
                  <a:cubicBezTo>
                    <a:pt x="586410" y="985259"/>
                    <a:pt x="654301" y="1035042"/>
                    <a:pt x="730294" y="1032519"/>
                  </a:cubicBezTo>
                  <a:cubicBezTo>
                    <a:pt x="807745" y="1037957"/>
                    <a:pt x="877963" y="987024"/>
                    <a:pt x="896800" y="911704"/>
                  </a:cubicBezTo>
                  <a:cubicBezTo>
                    <a:pt x="910536" y="860967"/>
                    <a:pt x="1032752" y="441059"/>
                    <a:pt x="1055457" y="365094"/>
                  </a:cubicBezTo>
                  <a:lnTo>
                    <a:pt x="1061064" y="324449"/>
                  </a:lnTo>
                  <a:cubicBezTo>
                    <a:pt x="1061064" y="324449"/>
                    <a:pt x="1061064" y="316319"/>
                    <a:pt x="1068071" y="316319"/>
                  </a:cubicBezTo>
                  <a:cubicBezTo>
                    <a:pt x="1075079" y="316319"/>
                    <a:pt x="1075079" y="324449"/>
                    <a:pt x="1075079" y="324449"/>
                  </a:cubicBezTo>
                  <a:lnTo>
                    <a:pt x="1079284" y="367337"/>
                  </a:lnTo>
                  <a:lnTo>
                    <a:pt x="1225608" y="1025231"/>
                  </a:lnTo>
                  <a:lnTo>
                    <a:pt x="1461911" y="1025231"/>
                  </a:lnTo>
                  <a:lnTo>
                    <a:pt x="1248313" y="126267"/>
                  </a:lnTo>
                  <a:cubicBezTo>
                    <a:pt x="1230934" y="53947"/>
                    <a:pt x="1167583" y="407"/>
                    <a:pt x="1072557" y="126"/>
                  </a:cubicBezTo>
                  <a:cubicBezTo>
                    <a:pt x="988266" y="-6461"/>
                    <a:pt x="912190" y="50527"/>
                    <a:pt x="894838" y="133275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3F70E038-BCFF-0D94-DF4E-E718323C4144}"/>
                </a:ext>
              </a:extLst>
            </p:cNvPr>
            <p:cNvSpPr/>
            <p:nvPr/>
          </p:nvSpPr>
          <p:spPr>
            <a:xfrm>
              <a:off x="3680163" y="900657"/>
              <a:ext cx="1044296" cy="1019537"/>
            </a:xfrm>
            <a:custGeom>
              <a:avLst/>
              <a:gdLst>
                <a:gd name="connsiteX0" fmla="*/ 949910 w 1044296"/>
                <a:gd name="connsiteY0" fmla="*/ 77461 h 1019537"/>
                <a:gd name="connsiteX1" fmla="*/ 700711 w 1044296"/>
                <a:gd name="connsiteY1" fmla="*/ 94 h 1019537"/>
                <a:gd name="connsiteX2" fmla="*/ 343873 w 1044296"/>
                <a:gd name="connsiteY2" fmla="*/ 94 h 1019537"/>
                <a:gd name="connsiteX3" fmla="*/ 94395 w 1044296"/>
                <a:gd name="connsiteY3" fmla="*/ 84188 h 1019537"/>
                <a:gd name="connsiteX4" fmla="*/ 209 w 1044296"/>
                <a:gd name="connsiteY4" fmla="*/ 329743 h 1019537"/>
                <a:gd name="connsiteX5" fmla="*/ 209 w 1044296"/>
                <a:gd name="connsiteY5" fmla="*/ 684339 h 1019537"/>
                <a:gd name="connsiteX6" fmla="*/ 94395 w 1044296"/>
                <a:gd name="connsiteY6" fmla="*/ 931575 h 1019537"/>
                <a:gd name="connsiteX7" fmla="*/ 343873 w 1044296"/>
                <a:gd name="connsiteY7" fmla="*/ 1018752 h 1019537"/>
                <a:gd name="connsiteX8" fmla="*/ 799382 w 1044296"/>
                <a:gd name="connsiteY8" fmla="*/ 1018752 h 1019537"/>
                <a:gd name="connsiteX9" fmla="*/ 899481 w 1044296"/>
                <a:gd name="connsiteY9" fmla="*/ 907776 h 1019537"/>
                <a:gd name="connsiteX10" fmla="*/ 799382 w 1044296"/>
                <a:gd name="connsiteY10" fmla="*/ 807676 h 1019537"/>
                <a:gd name="connsiteX11" fmla="*/ 346396 w 1044296"/>
                <a:gd name="connsiteY11" fmla="*/ 807676 h 1019537"/>
                <a:gd name="connsiteX12" fmla="*/ 237214 w 1044296"/>
                <a:gd name="connsiteY12" fmla="*/ 716407 h 1019537"/>
                <a:gd name="connsiteX13" fmla="*/ 237074 w 1044296"/>
                <a:gd name="connsiteY13" fmla="*/ 700036 h 1019537"/>
                <a:gd name="connsiteX14" fmla="*/ 237074 w 1044296"/>
                <a:gd name="connsiteY14" fmla="*/ 609495 h 1019537"/>
                <a:gd name="connsiteX15" fmla="*/ 884036 w 1044296"/>
                <a:gd name="connsiteY15" fmla="*/ 609495 h 1019537"/>
                <a:gd name="connsiteX16" fmla="*/ 1044095 w 1044296"/>
                <a:gd name="connsiteY16" fmla="*/ 451959 h 1019537"/>
                <a:gd name="connsiteX17" fmla="*/ 1044095 w 1044296"/>
                <a:gd name="connsiteY17" fmla="*/ 451959 h 1019537"/>
                <a:gd name="connsiteX18" fmla="*/ 1044095 w 1044296"/>
                <a:gd name="connsiteY18" fmla="*/ 315446 h 1019537"/>
                <a:gd name="connsiteX19" fmla="*/ 949910 w 1044296"/>
                <a:gd name="connsiteY19" fmla="*/ 77461 h 1019537"/>
                <a:gd name="connsiteX20" fmla="*/ 237074 w 1044296"/>
                <a:gd name="connsiteY20" fmla="*/ 423087 h 1019537"/>
                <a:gd name="connsiteX21" fmla="*/ 237074 w 1044296"/>
                <a:gd name="connsiteY21" fmla="*/ 315167 h 1019537"/>
                <a:gd name="connsiteX22" fmla="*/ 267068 w 1044296"/>
                <a:gd name="connsiteY22" fmla="*/ 235558 h 1019537"/>
                <a:gd name="connsiteX23" fmla="*/ 346396 w 1044296"/>
                <a:gd name="connsiteY23" fmla="*/ 205564 h 1019537"/>
                <a:gd name="connsiteX24" fmla="*/ 697909 w 1044296"/>
                <a:gd name="connsiteY24" fmla="*/ 205564 h 1019537"/>
                <a:gd name="connsiteX25" fmla="*/ 777518 w 1044296"/>
                <a:gd name="connsiteY25" fmla="*/ 235558 h 1019537"/>
                <a:gd name="connsiteX26" fmla="*/ 807511 w 1044296"/>
                <a:gd name="connsiteY26" fmla="*/ 315167 h 1019537"/>
                <a:gd name="connsiteX27" fmla="*/ 807511 w 1044296"/>
                <a:gd name="connsiteY27" fmla="*/ 423087 h 1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4296" h="1019537">
                  <a:moveTo>
                    <a:pt x="949910" y="77461"/>
                  </a:moveTo>
                  <a:cubicBezTo>
                    <a:pt x="889362" y="25323"/>
                    <a:pt x="803587" y="94"/>
                    <a:pt x="700711" y="94"/>
                  </a:cubicBezTo>
                  <a:lnTo>
                    <a:pt x="343873" y="94"/>
                  </a:lnTo>
                  <a:cubicBezTo>
                    <a:pt x="253052" y="-4642"/>
                    <a:pt x="163828" y="25435"/>
                    <a:pt x="94395" y="84188"/>
                  </a:cubicBezTo>
                  <a:cubicBezTo>
                    <a:pt x="34127" y="140251"/>
                    <a:pt x="209" y="224345"/>
                    <a:pt x="209" y="329743"/>
                  </a:cubicBezTo>
                  <a:lnTo>
                    <a:pt x="209" y="684339"/>
                  </a:lnTo>
                  <a:cubicBezTo>
                    <a:pt x="-4388" y="776309"/>
                    <a:pt x="29755" y="865982"/>
                    <a:pt x="94395" y="931575"/>
                  </a:cubicBezTo>
                  <a:cubicBezTo>
                    <a:pt x="163128" y="991814"/>
                    <a:pt x="252575" y="1023069"/>
                    <a:pt x="343873" y="1018752"/>
                  </a:cubicBezTo>
                  <a:lnTo>
                    <a:pt x="799382" y="1018752"/>
                  </a:lnTo>
                  <a:cubicBezTo>
                    <a:pt x="857659" y="1015753"/>
                    <a:pt x="902481" y="966054"/>
                    <a:pt x="899481" y="907776"/>
                  </a:cubicBezTo>
                  <a:cubicBezTo>
                    <a:pt x="896679" y="853676"/>
                    <a:pt x="853454" y="810451"/>
                    <a:pt x="799382" y="807676"/>
                  </a:cubicBezTo>
                  <a:lnTo>
                    <a:pt x="346396" y="807676"/>
                  </a:lnTo>
                  <a:cubicBezTo>
                    <a:pt x="291034" y="812638"/>
                    <a:pt x="242148" y="771769"/>
                    <a:pt x="237214" y="716407"/>
                  </a:cubicBezTo>
                  <a:cubicBezTo>
                    <a:pt x="236710" y="710969"/>
                    <a:pt x="236682" y="705474"/>
                    <a:pt x="237074" y="700036"/>
                  </a:cubicBezTo>
                  <a:lnTo>
                    <a:pt x="237074" y="609495"/>
                  </a:lnTo>
                  <a:lnTo>
                    <a:pt x="884036" y="609495"/>
                  </a:lnTo>
                  <a:cubicBezTo>
                    <a:pt x="970457" y="607085"/>
                    <a:pt x="1040311" y="538324"/>
                    <a:pt x="1044095" y="451959"/>
                  </a:cubicBezTo>
                  <a:lnTo>
                    <a:pt x="1044095" y="451959"/>
                  </a:lnTo>
                  <a:lnTo>
                    <a:pt x="1044095" y="315446"/>
                  </a:lnTo>
                  <a:cubicBezTo>
                    <a:pt x="1044095" y="209488"/>
                    <a:pt x="1010458" y="129879"/>
                    <a:pt x="949910" y="77461"/>
                  </a:cubicBezTo>
                  <a:moveTo>
                    <a:pt x="237074" y="423087"/>
                  </a:moveTo>
                  <a:lnTo>
                    <a:pt x="237074" y="315167"/>
                  </a:lnTo>
                  <a:cubicBezTo>
                    <a:pt x="235924" y="285678"/>
                    <a:pt x="246745" y="256946"/>
                    <a:pt x="267068" y="235558"/>
                  </a:cubicBezTo>
                  <a:cubicBezTo>
                    <a:pt x="288315" y="215179"/>
                    <a:pt x="316964" y="204359"/>
                    <a:pt x="346396" y="205564"/>
                  </a:cubicBezTo>
                  <a:lnTo>
                    <a:pt x="697909" y="205564"/>
                  </a:lnTo>
                  <a:cubicBezTo>
                    <a:pt x="727398" y="204359"/>
                    <a:pt x="756130" y="215207"/>
                    <a:pt x="777518" y="235558"/>
                  </a:cubicBezTo>
                  <a:cubicBezTo>
                    <a:pt x="797588" y="257113"/>
                    <a:pt x="808352" y="285733"/>
                    <a:pt x="807511" y="315167"/>
                  </a:cubicBezTo>
                  <a:lnTo>
                    <a:pt x="807511" y="423087"/>
                  </a:ln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A4CA4132-B12A-5B65-4334-D917ECB5A7D5}"/>
                </a:ext>
              </a:extLst>
            </p:cNvPr>
            <p:cNvSpPr/>
            <p:nvPr/>
          </p:nvSpPr>
          <p:spPr>
            <a:xfrm>
              <a:off x="4801404" y="900862"/>
              <a:ext cx="682230" cy="1018657"/>
            </a:xfrm>
            <a:custGeom>
              <a:avLst/>
              <a:gdLst>
                <a:gd name="connsiteX0" fmla="*/ 580188 w 682230"/>
                <a:gd name="connsiteY0" fmla="*/ -111 h 1018657"/>
                <a:gd name="connsiteX1" fmla="*/ 349771 w 682230"/>
                <a:gd name="connsiteY1" fmla="*/ -111 h 1018657"/>
                <a:gd name="connsiteX2" fmla="*/ 84315 w 682230"/>
                <a:gd name="connsiteY2" fmla="*/ 119302 h 1018657"/>
                <a:gd name="connsiteX3" fmla="*/ 28252 w 682230"/>
                <a:gd name="connsiteY3" fmla="*/ 217131 h 1018657"/>
                <a:gd name="connsiteX4" fmla="*/ 221 w 682230"/>
                <a:gd name="connsiteY4" fmla="*/ 429609 h 1018657"/>
                <a:gd name="connsiteX5" fmla="*/ 221 w 682230"/>
                <a:gd name="connsiteY5" fmla="*/ 1018266 h 1018657"/>
                <a:gd name="connsiteX6" fmla="*/ 236805 w 682230"/>
                <a:gd name="connsiteY6" fmla="*/ 1018266 h 1018657"/>
                <a:gd name="connsiteX7" fmla="*/ 236805 w 682230"/>
                <a:gd name="connsiteY7" fmla="*/ 398775 h 1018657"/>
                <a:gd name="connsiteX8" fmla="*/ 290345 w 682230"/>
                <a:gd name="connsiteY8" fmla="*/ 267868 h 1018657"/>
                <a:gd name="connsiteX9" fmla="*/ 433305 w 682230"/>
                <a:gd name="connsiteY9" fmla="*/ 216852 h 1018657"/>
                <a:gd name="connsiteX10" fmla="*/ 578787 w 682230"/>
                <a:gd name="connsiteY10" fmla="*/ 216852 h 1018657"/>
                <a:gd name="connsiteX11" fmla="*/ 681970 w 682230"/>
                <a:gd name="connsiteY11" fmla="*/ 112603 h 1018657"/>
                <a:gd name="connsiteX12" fmla="*/ 681942 w 682230"/>
                <a:gd name="connsiteY12" fmla="*/ 110332 h 1018657"/>
                <a:gd name="connsiteX13" fmla="*/ 579796 w 682230"/>
                <a:gd name="connsiteY13" fmla="*/ -391 h 1018657"/>
                <a:gd name="connsiteX14" fmla="*/ 579628 w 682230"/>
                <a:gd name="connsiteY14" fmla="*/ -391 h 101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230" h="1018657">
                  <a:moveTo>
                    <a:pt x="580188" y="-111"/>
                  </a:moveTo>
                  <a:lnTo>
                    <a:pt x="349771" y="-111"/>
                  </a:lnTo>
                  <a:cubicBezTo>
                    <a:pt x="248046" y="-1205"/>
                    <a:pt x="150973" y="42469"/>
                    <a:pt x="84315" y="119302"/>
                  </a:cubicBezTo>
                  <a:cubicBezTo>
                    <a:pt x="60096" y="148427"/>
                    <a:pt x="41119" y="181532"/>
                    <a:pt x="28252" y="217131"/>
                  </a:cubicBezTo>
                  <a:cubicBezTo>
                    <a:pt x="7088" y="285892"/>
                    <a:pt x="-2386" y="357709"/>
                    <a:pt x="221" y="429609"/>
                  </a:cubicBezTo>
                  <a:lnTo>
                    <a:pt x="221" y="1018266"/>
                  </a:lnTo>
                  <a:lnTo>
                    <a:pt x="236805" y="1018266"/>
                  </a:lnTo>
                  <a:lnTo>
                    <a:pt x="236805" y="398775"/>
                  </a:lnTo>
                  <a:cubicBezTo>
                    <a:pt x="235347" y="349524"/>
                    <a:pt x="254801" y="301982"/>
                    <a:pt x="290345" y="267868"/>
                  </a:cubicBezTo>
                  <a:cubicBezTo>
                    <a:pt x="329701" y="233166"/>
                    <a:pt x="380886" y="214889"/>
                    <a:pt x="433305" y="216852"/>
                  </a:cubicBezTo>
                  <a:lnTo>
                    <a:pt x="578787" y="216852"/>
                  </a:lnTo>
                  <a:cubicBezTo>
                    <a:pt x="636055" y="216571"/>
                    <a:pt x="682278" y="169899"/>
                    <a:pt x="681970" y="112603"/>
                  </a:cubicBezTo>
                  <a:cubicBezTo>
                    <a:pt x="681970" y="111846"/>
                    <a:pt x="681970" y="111089"/>
                    <a:pt x="681942" y="110332"/>
                  </a:cubicBezTo>
                  <a:cubicBezTo>
                    <a:pt x="684296" y="51551"/>
                    <a:pt x="638578" y="1991"/>
                    <a:pt x="579796" y="-391"/>
                  </a:cubicBezTo>
                  <a:cubicBezTo>
                    <a:pt x="579740" y="-391"/>
                    <a:pt x="579684" y="-391"/>
                    <a:pt x="579628" y="-391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B04CF08E-79A1-D7FA-B13C-B2B0690E0B6A}"/>
                </a:ext>
              </a:extLst>
            </p:cNvPr>
            <p:cNvSpPr/>
            <p:nvPr/>
          </p:nvSpPr>
          <p:spPr>
            <a:xfrm>
              <a:off x="5500191" y="900948"/>
              <a:ext cx="1064373" cy="1019246"/>
            </a:xfrm>
            <a:custGeom>
              <a:avLst/>
              <a:gdLst>
                <a:gd name="connsiteX0" fmla="*/ 1063761 w 1064373"/>
                <a:gd name="connsiteY0" fmla="*/ 310671 h 1019246"/>
                <a:gd name="connsiteX1" fmla="*/ 948553 w 1064373"/>
                <a:gd name="connsiteY1" fmla="*/ 192099 h 1019246"/>
                <a:gd name="connsiteX2" fmla="*/ 947151 w 1064373"/>
                <a:gd name="connsiteY2" fmla="*/ 192099 h 1019246"/>
                <a:gd name="connsiteX3" fmla="*/ 836259 w 1064373"/>
                <a:gd name="connsiteY3" fmla="*/ 305429 h 1019246"/>
                <a:gd name="connsiteX4" fmla="*/ 836428 w 1064373"/>
                <a:gd name="connsiteY4" fmla="*/ 310671 h 1019246"/>
                <a:gd name="connsiteX5" fmla="*/ 836428 w 1064373"/>
                <a:gd name="connsiteY5" fmla="*/ 699745 h 1019246"/>
                <a:gd name="connsiteX6" fmla="*/ 739860 w 1064373"/>
                <a:gd name="connsiteY6" fmla="*/ 809095 h 1019246"/>
                <a:gd name="connsiteX7" fmla="*/ 726825 w 1064373"/>
                <a:gd name="connsiteY7" fmla="*/ 809067 h 1019246"/>
                <a:gd name="connsiteX8" fmla="*/ 346440 w 1064373"/>
                <a:gd name="connsiteY8" fmla="*/ 809067 h 1019246"/>
                <a:gd name="connsiteX9" fmla="*/ 236866 w 1064373"/>
                <a:gd name="connsiteY9" fmla="*/ 712780 h 1019246"/>
                <a:gd name="connsiteX10" fmla="*/ 236838 w 1064373"/>
                <a:gd name="connsiteY10" fmla="*/ 699745 h 1019246"/>
                <a:gd name="connsiteX11" fmla="*/ 236838 w 1064373"/>
                <a:gd name="connsiteY11" fmla="*/ 329452 h 1019246"/>
                <a:gd name="connsiteX12" fmla="*/ 333406 w 1064373"/>
                <a:gd name="connsiteY12" fmla="*/ 220102 h 1019246"/>
                <a:gd name="connsiteX13" fmla="*/ 346440 w 1064373"/>
                <a:gd name="connsiteY13" fmla="*/ 220130 h 1019246"/>
                <a:gd name="connsiteX14" fmla="*/ 728788 w 1064373"/>
                <a:gd name="connsiteY14" fmla="*/ 220130 h 1019246"/>
                <a:gd name="connsiteX15" fmla="*/ 833260 w 1064373"/>
                <a:gd name="connsiteY15" fmla="*/ 104556 h 1019246"/>
                <a:gd name="connsiteX16" fmla="*/ 728788 w 1064373"/>
                <a:gd name="connsiteY16" fmla="*/ 84 h 1019246"/>
                <a:gd name="connsiteX17" fmla="*/ 343917 w 1064373"/>
                <a:gd name="connsiteY17" fmla="*/ 84 h 1019246"/>
                <a:gd name="connsiteX18" fmla="*/ 94158 w 1064373"/>
                <a:gd name="connsiteY18" fmla="*/ 84178 h 1019246"/>
                <a:gd name="connsiteX19" fmla="*/ 253 w 1064373"/>
                <a:gd name="connsiteY19" fmla="*/ 329732 h 1019246"/>
                <a:gd name="connsiteX20" fmla="*/ 253 w 1064373"/>
                <a:gd name="connsiteY20" fmla="*/ 684048 h 1019246"/>
                <a:gd name="connsiteX21" fmla="*/ 94158 w 1064373"/>
                <a:gd name="connsiteY21" fmla="*/ 931284 h 1019246"/>
                <a:gd name="connsiteX22" fmla="*/ 343637 w 1064373"/>
                <a:gd name="connsiteY22" fmla="*/ 1018461 h 1019246"/>
                <a:gd name="connsiteX23" fmla="*/ 720098 w 1064373"/>
                <a:gd name="connsiteY23" fmla="*/ 1018461 h 1019246"/>
                <a:gd name="connsiteX24" fmla="*/ 969576 w 1064373"/>
                <a:gd name="connsiteY24" fmla="*/ 931284 h 1019246"/>
                <a:gd name="connsiteX25" fmla="*/ 1063761 w 1064373"/>
                <a:gd name="connsiteY25" fmla="*/ 684048 h 101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373" h="1019246">
                  <a:moveTo>
                    <a:pt x="1063761" y="310671"/>
                  </a:moveTo>
                  <a:cubicBezTo>
                    <a:pt x="1064687" y="246115"/>
                    <a:pt x="1013109" y="193052"/>
                    <a:pt x="948553" y="192099"/>
                  </a:cubicBezTo>
                  <a:cubicBezTo>
                    <a:pt x="948105" y="192099"/>
                    <a:pt x="947627" y="192099"/>
                    <a:pt x="947151" y="192099"/>
                  </a:cubicBezTo>
                  <a:cubicBezTo>
                    <a:pt x="885230" y="192771"/>
                    <a:pt x="835587" y="243508"/>
                    <a:pt x="836259" y="305429"/>
                  </a:cubicBezTo>
                  <a:cubicBezTo>
                    <a:pt x="836259" y="307167"/>
                    <a:pt x="836316" y="308933"/>
                    <a:pt x="836428" y="310671"/>
                  </a:cubicBezTo>
                  <a:cubicBezTo>
                    <a:pt x="836428" y="312633"/>
                    <a:pt x="836428" y="699745"/>
                    <a:pt x="836428" y="699745"/>
                  </a:cubicBezTo>
                  <a:cubicBezTo>
                    <a:pt x="839960" y="756593"/>
                    <a:pt x="796707" y="805563"/>
                    <a:pt x="739860" y="809095"/>
                  </a:cubicBezTo>
                  <a:cubicBezTo>
                    <a:pt x="735515" y="809348"/>
                    <a:pt x="731170" y="809348"/>
                    <a:pt x="726825" y="809067"/>
                  </a:cubicBezTo>
                  <a:lnTo>
                    <a:pt x="346440" y="809067"/>
                  </a:lnTo>
                  <a:cubicBezTo>
                    <a:pt x="289593" y="812740"/>
                    <a:pt x="240538" y="769628"/>
                    <a:pt x="236866" y="712780"/>
                  </a:cubicBezTo>
                  <a:cubicBezTo>
                    <a:pt x="236585" y="708435"/>
                    <a:pt x="236558" y="704090"/>
                    <a:pt x="236838" y="699745"/>
                  </a:cubicBezTo>
                  <a:lnTo>
                    <a:pt x="236838" y="329452"/>
                  </a:lnTo>
                  <a:cubicBezTo>
                    <a:pt x="233306" y="272577"/>
                    <a:pt x="276559" y="223634"/>
                    <a:pt x="333406" y="220102"/>
                  </a:cubicBezTo>
                  <a:cubicBezTo>
                    <a:pt x="337750" y="219849"/>
                    <a:pt x="342095" y="219849"/>
                    <a:pt x="346440" y="220130"/>
                  </a:cubicBezTo>
                  <a:lnTo>
                    <a:pt x="728788" y="220130"/>
                  </a:lnTo>
                  <a:cubicBezTo>
                    <a:pt x="789559" y="217074"/>
                    <a:pt x="836316" y="165328"/>
                    <a:pt x="833260" y="104556"/>
                  </a:cubicBezTo>
                  <a:cubicBezTo>
                    <a:pt x="830401" y="48074"/>
                    <a:pt x="785270" y="2943"/>
                    <a:pt x="728788" y="84"/>
                  </a:cubicBezTo>
                  <a:lnTo>
                    <a:pt x="343917" y="84"/>
                  </a:lnTo>
                  <a:cubicBezTo>
                    <a:pt x="253012" y="-4597"/>
                    <a:pt x="163705" y="25452"/>
                    <a:pt x="94158" y="84178"/>
                  </a:cubicBezTo>
                  <a:cubicBezTo>
                    <a:pt x="33891" y="140241"/>
                    <a:pt x="-26" y="224335"/>
                    <a:pt x="253" y="329732"/>
                  </a:cubicBezTo>
                  <a:lnTo>
                    <a:pt x="253" y="684048"/>
                  </a:lnTo>
                  <a:cubicBezTo>
                    <a:pt x="-4595" y="775990"/>
                    <a:pt x="29490" y="865746"/>
                    <a:pt x="94158" y="931284"/>
                  </a:cubicBezTo>
                  <a:cubicBezTo>
                    <a:pt x="162891" y="991523"/>
                    <a:pt x="252339" y="1022778"/>
                    <a:pt x="343637" y="1018461"/>
                  </a:cubicBezTo>
                  <a:lnTo>
                    <a:pt x="720098" y="1018461"/>
                  </a:lnTo>
                  <a:cubicBezTo>
                    <a:pt x="811395" y="1022778"/>
                    <a:pt x="900844" y="991523"/>
                    <a:pt x="969576" y="931284"/>
                  </a:cubicBezTo>
                  <a:cubicBezTo>
                    <a:pt x="1034216" y="865691"/>
                    <a:pt x="1068358" y="776019"/>
                    <a:pt x="1063761" y="684048"/>
                  </a:cubicBezTo>
                  <a:close/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E6C1D065-32CE-077B-043C-574C025A5456}"/>
                </a:ext>
              </a:extLst>
            </p:cNvPr>
            <p:cNvSpPr/>
            <p:nvPr/>
          </p:nvSpPr>
          <p:spPr>
            <a:xfrm>
              <a:off x="6633952" y="1092876"/>
              <a:ext cx="179976" cy="179982"/>
            </a:xfrm>
            <a:custGeom>
              <a:avLst/>
              <a:gdLst>
                <a:gd name="connsiteX0" fmla="*/ 98468 w 179976"/>
                <a:gd name="connsiteY0" fmla="*/ 56513 h 179982"/>
                <a:gd name="connsiteX1" fmla="*/ 72399 w 179976"/>
                <a:gd name="connsiteY1" fmla="*/ 56513 h 179982"/>
                <a:gd name="connsiteX2" fmla="*/ 72399 w 179976"/>
                <a:gd name="connsiteY2" fmla="*/ 84544 h 179982"/>
                <a:gd name="connsiteX3" fmla="*/ 98468 w 179976"/>
                <a:gd name="connsiteY3" fmla="*/ 84544 h 179982"/>
                <a:gd name="connsiteX4" fmla="*/ 113885 w 179976"/>
                <a:gd name="connsiteY4" fmla="*/ 70809 h 179982"/>
                <a:gd name="connsiteX5" fmla="*/ 100543 w 179976"/>
                <a:gd name="connsiteY5" fmla="*/ 56681 h 179982"/>
                <a:gd name="connsiteX6" fmla="*/ 98468 w 179976"/>
                <a:gd name="connsiteY6" fmla="*/ 56793 h 179982"/>
                <a:gd name="connsiteX7" fmla="*/ 109961 w 179976"/>
                <a:gd name="connsiteY7" fmla="*/ 99121 h 179982"/>
                <a:gd name="connsiteX8" fmla="*/ 130144 w 179976"/>
                <a:gd name="connsiteY8" fmla="*/ 138645 h 179982"/>
                <a:gd name="connsiteX9" fmla="*/ 110522 w 179976"/>
                <a:gd name="connsiteY9" fmla="*/ 138645 h 179982"/>
                <a:gd name="connsiteX10" fmla="*/ 91180 w 179976"/>
                <a:gd name="connsiteY10" fmla="*/ 100802 h 179982"/>
                <a:gd name="connsiteX11" fmla="*/ 72399 w 179976"/>
                <a:gd name="connsiteY11" fmla="*/ 100802 h 179982"/>
                <a:gd name="connsiteX12" fmla="*/ 72399 w 179976"/>
                <a:gd name="connsiteY12" fmla="*/ 138645 h 179982"/>
                <a:gd name="connsiteX13" fmla="*/ 55580 w 179976"/>
                <a:gd name="connsiteY13" fmla="*/ 138645 h 179982"/>
                <a:gd name="connsiteX14" fmla="*/ 55580 w 179976"/>
                <a:gd name="connsiteY14" fmla="*/ 40535 h 179982"/>
                <a:gd name="connsiteX15" fmla="*/ 98749 w 179976"/>
                <a:gd name="connsiteY15" fmla="*/ 40535 h 179982"/>
                <a:gd name="connsiteX16" fmla="*/ 130732 w 179976"/>
                <a:gd name="connsiteY16" fmla="*/ 63969 h 179982"/>
                <a:gd name="connsiteX17" fmla="*/ 130985 w 179976"/>
                <a:gd name="connsiteY17" fmla="*/ 70248 h 179982"/>
                <a:gd name="connsiteX18" fmla="*/ 109961 w 179976"/>
                <a:gd name="connsiteY18" fmla="*/ 98280 h 179982"/>
                <a:gd name="connsiteX19" fmla="*/ 89779 w 179976"/>
                <a:gd name="connsiteY19" fmla="*/ 14186 h 179982"/>
                <a:gd name="connsiteX20" fmla="*/ 14374 w 179976"/>
                <a:gd name="connsiteY20" fmla="*/ 89590 h 179982"/>
                <a:gd name="connsiteX21" fmla="*/ 89779 w 179976"/>
                <a:gd name="connsiteY21" fmla="*/ 164994 h 179982"/>
                <a:gd name="connsiteX22" fmla="*/ 165183 w 179976"/>
                <a:gd name="connsiteY22" fmla="*/ 89590 h 179982"/>
                <a:gd name="connsiteX23" fmla="*/ 92609 w 179976"/>
                <a:gd name="connsiteY23" fmla="*/ 14186 h 179982"/>
                <a:gd name="connsiteX24" fmla="*/ 89779 w 179976"/>
                <a:gd name="connsiteY24" fmla="*/ 14186 h 179982"/>
                <a:gd name="connsiteX25" fmla="*/ 89779 w 179976"/>
                <a:gd name="connsiteY25" fmla="*/ 179570 h 179982"/>
                <a:gd name="connsiteX26" fmla="*/ -202 w 179976"/>
                <a:gd name="connsiteY26" fmla="*/ 89590 h 179982"/>
                <a:gd name="connsiteX27" fmla="*/ 89779 w 179976"/>
                <a:gd name="connsiteY27" fmla="*/ -391 h 179982"/>
                <a:gd name="connsiteX28" fmla="*/ 179759 w 179976"/>
                <a:gd name="connsiteY28" fmla="*/ 89590 h 179982"/>
                <a:gd name="connsiteX29" fmla="*/ 93171 w 179976"/>
                <a:gd name="connsiteY29" fmla="*/ 179570 h 179982"/>
                <a:gd name="connsiteX30" fmla="*/ 89779 w 179976"/>
                <a:gd name="connsiteY30" fmla="*/ 179570 h 17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9976" h="179982">
                  <a:moveTo>
                    <a:pt x="98468" y="56513"/>
                  </a:moveTo>
                  <a:lnTo>
                    <a:pt x="72399" y="56513"/>
                  </a:lnTo>
                  <a:lnTo>
                    <a:pt x="72399" y="84544"/>
                  </a:lnTo>
                  <a:lnTo>
                    <a:pt x="98468" y="84544"/>
                  </a:lnTo>
                  <a:cubicBezTo>
                    <a:pt x="107158" y="84544"/>
                    <a:pt x="113885" y="80339"/>
                    <a:pt x="113885" y="70809"/>
                  </a:cubicBezTo>
                  <a:cubicBezTo>
                    <a:pt x="114110" y="63212"/>
                    <a:pt x="108111" y="56905"/>
                    <a:pt x="100543" y="56681"/>
                  </a:cubicBezTo>
                  <a:cubicBezTo>
                    <a:pt x="99842" y="56681"/>
                    <a:pt x="99169" y="56709"/>
                    <a:pt x="98468" y="56793"/>
                  </a:cubicBezTo>
                  <a:moveTo>
                    <a:pt x="109961" y="99121"/>
                  </a:moveTo>
                  <a:lnTo>
                    <a:pt x="130144" y="138645"/>
                  </a:lnTo>
                  <a:lnTo>
                    <a:pt x="110522" y="138645"/>
                  </a:lnTo>
                  <a:lnTo>
                    <a:pt x="91180" y="100802"/>
                  </a:lnTo>
                  <a:lnTo>
                    <a:pt x="72399" y="100802"/>
                  </a:lnTo>
                  <a:lnTo>
                    <a:pt x="72399" y="138645"/>
                  </a:lnTo>
                  <a:lnTo>
                    <a:pt x="55580" y="138645"/>
                  </a:lnTo>
                  <a:lnTo>
                    <a:pt x="55580" y="40535"/>
                  </a:lnTo>
                  <a:lnTo>
                    <a:pt x="98749" y="40535"/>
                  </a:lnTo>
                  <a:cubicBezTo>
                    <a:pt x="114054" y="38180"/>
                    <a:pt x="128377" y="48664"/>
                    <a:pt x="130732" y="63969"/>
                  </a:cubicBezTo>
                  <a:cubicBezTo>
                    <a:pt x="131040" y="66044"/>
                    <a:pt x="131125" y="68146"/>
                    <a:pt x="130985" y="70248"/>
                  </a:cubicBezTo>
                  <a:cubicBezTo>
                    <a:pt x="131405" y="83367"/>
                    <a:pt x="122660" y="95000"/>
                    <a:pt x="109961" y="98280"/>
                  </a:cubicBezTo>
                  <a:moveTo>
                    <a:pt x="89779" y="14186"/>
                  </a:moveTo>
                  <a:cubicBezTo>
                    <a:pt x="48124" y="14186"/>
                    <a:pt x="14374" y="47935"/>
                    <a:pt x="14374" y="89590"/>
                  </a:cubicBezTo>
                  <a:cubicBezTo>
                    <a:pt x="14374" y="131244"/>
                    <a:pt x="48124" y="164994"/>
                    <a:pt x="89779" y="164994"/>
                  </a:cubicBezTo>
                  <a:cubicBezTo>
                    <a:pt x="131433" y="164994"/>
                    <a:pt x="165183" y="131244"/>
                    <a:pt x="165183" y="89590"/>
                  </a:cubicBezTo>
                  <a:cubicBezTo>
                    <a:pt x="165967" y="48720"/>
                    <a:pt x="133479" y="14970"/>
                    <a:pt x="92609" y="14186"/>
                  </a:cubicBezTo>
                  <a:cubicBezTo>
                    <a:pt x="91656" y="14158"/>
                    <a:pt x="90732" y="14158"/>
                    <a:pt x="89779" y="14186"/>
                  </a:cubicBezTo>
                  <a:moveTo>
                    <a:pt x="89779" y="179570"/>
                  </a:moveTo>
                  <a:cubicBezTo>
                    <a:pt x="40079" y="179570"/>
                    <a:pt x="-202" y="139289"/>
                    <a:pt x="-202" y="89590"/>
                  </a:cubicBezTo>
                  <a:cubicBezTo>
                    <a:pt x="-202" y="39890"/>
                    <a:pt x="40079" y="-391"/>
                    <a:pt x="89779" y="-391"/>
                  </a:cubicBezTo>
                  <a:cubicBezTo>
                    <a:pt x="139478" y="-391"/>
                    <a:pt x="179759" y="39890"/>
                    <a:pt x="179759" y="89590"/>
                  </a:cubicBezTo>
                  <a:cubicBezTo>
                    <a:pt x="180685" y="138336"/>
                    <a:pt x="141945" y="178646"/>
                    <a:pt x="93171" y="179570"/>
                  </a:cubicBezTo>
                  <a:cubicBezTo>
                    <a:pt x="92049" y="179599"/>
                    <a:pt x="90900" y="179599"/>
                    <a:pt x="89779" y="179570"/>
                  </a:cubicBezTo>
                </a:path>
              </a:pathLst>
            </a:custGeom>
            <a:grpFill/>
            <a:ln w="2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1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DA5612-843D-5808-B92C-8C42A6C0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A177E0-F02A-C7BF-E88C-D84FFB9A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4086" y="6098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8F2B-46CC-4A59-9D99-38CA00F9519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827C7B64-479C-4B9E-5F83-7C69CF35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64" y="446024"/>
            <a:ext cx="11152027" cy="803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683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73" r:id="rId3"/>
    <p:sldLayoutId id="2147483669" r:id="rId4"/>
    <p:sldLayoutId id="2147483650" r:id="rId5"/>
    <p:sldLayoutId id="2147483670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71" r:id="rId15"/>
    <p:sldLayoutId id="2147483672" r:id="rId16"/>
    <p:sldLayoutId id="2147483659" r:id="rId17"/>
    <p:sldLayoutId id="2147483660" r:id="rId18"/>
    <p:sldLayoutId id="214748367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8BC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C587048C-EFDE-354C-AA5B-51E70418E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31. října 2024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8FED1-099A-6753-C6F2-96E107B94D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239" y="1524000"/>
            <a:ext cx="11263044" cy="2817091"/>
          </a:xfrm>
        </p:spPr>
        <p:txBody>
          <a:bodyPr/>
          <a:lstStyle/>
          <a:p>
            <a:r>
              <a:rPr lang="cs-CZ" dirty="0"/>
              <a:t>Dokončení cesty k nezávislosti ČR na ruské ropě</a:t>
            </a:r>
          </a:p>
          <a:p>
            <a:endParaRPr lang="cs-CZ" sz="900" b="0" dirty="0"/>
          </a:p>
          <a:p>
            <a:r>
              <a:rPr lang="cs-CZ" sz="2800" b="0" dirty="0" err="1"/>
              <a:t>PETROLsummit</a:t>
            </a:r>
            <a:r>
              <a:rPr lang="cs-CZ" sz="2800" b="0"/>
              <a:t> 24</a:t>
            </a:r>
            <a:endParaRPr lang="cs-CZ" sz="2800" b="0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917673-5681-9714-9FB6-004C542932E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3650" y="5997207"/>
            <a:ext cx="7755947" cy="326077"/>
          </a:xfrm>
        </p:spPr>
        <p:txBody>
          <a:bodyPr/>
          <a:lstStyle/>
          <a:p>
            <a:r>
              <a:rPr lang="cs-CZ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„Už 30 let přepravujeme ropu do Česka“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3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2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3A64E-5666-4CE9-8C6A-93D0E4C60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0ECD39-EF94-4C9D-A3EF-69D50A76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6" y="188259"/>
            <a:ext cx="11448537" cy="61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10">
            <a:extLst>
              <a:ext uri="{FF2B5EF4-FFF2-40B4-BE49-F238E27FC236}">
                <a16:creationId xmlns:a16="http://schemas.microsoft.com/office/drawing/2014/main" id="{DA730999-FF9F-4BC9-BD2D-EB2FEA3E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31" y="376886"/>
            <a:ext cx="10083076" cy="61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001DD-B0BD-457E-8511-9D801A865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na projektu TAL-PLUS pokračují dle plánu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7A4E139-9E2F-452A-8F56-0915093B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902" y="959484"/>
            <a:ext cx="7888443" cy="5009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2A97B3-02AF-4A51-B158-D72E68CE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562" y="4466774"/>
            <a:ext cx="2393578" cy="1431741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1DAF5E62-03BF-48EE-820B-B2AA895EB430}"/>
              </a:ext>
            </a:extLst>
          </p:cNvPr>
          <p:cNvGrpSpPr/>
          <p:nvPr/>
        </p:nvGrpSpPr>
        <p:grpSpPr>
          <a:xfrm>
            <a:off x="574268" y="4402290"/>
            <a:ext cx="2464860" cy="1560711"/>
            <a:chOff x="574268" y="4402290"/>
            <a:chExt cx="2464860" cy="1560711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A623062B-2506-464B-8CDB-DC7D0CB1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343" y="4402290"/>
              <a:ext cx="2133785" cy="1560711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1CB48A21-767D-4E82-A4CF-672B89DFA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68" y="4475129"/>
              <a:ext cx="249958" cy="1188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99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B7BD26E-B060-45E1-9222-74DB2F740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Projekt TAL-PLUS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C9FAFE-CDEC-4504-AE90-62070D31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008AC9"/>
              </a:buClr>
            </a:pPr>
            <a:r>
              <a:rPr lang="cs-CZ" dirty="0"/>
              <a:t>Konec roku 2024 </a:t>
            </a:r>
            <a:r>
              <a:rPr lang="cs-CZ" b="0" dirty="0"/>
              <a:t>= nezávislost na ruské ropě</a:t>
            </a:r>
          </a:p>
          <a:p>
            <a:pPr>
              <a:lnSpc>
                <a:spcPct val="150000"/>
              </a:lnSpc>
              <a:buClr>
                <a:srgbClr val="008AC9"/>
              </a:buClr>
            </a:pPr>
            <a:endParaRPr lang="cs-CZ" b="0" dirty="0"/>
          </a:p>
          <a:p>
            <a:pPr>
              <a:lnSpc>
                <a:spcPct val="150000"/>
              </a:lnSpc>
              <a:buClr>
                <a:srgbClr val="008AC9"/>
              </a:buClr>
            </a:pPr>
            <a:r>
              <a:rPr lang="cs-CZ" dirty="0"/>
              <a:t>První polovina roku 2025 </a:t>
            </a:r>
            <a:r>
              <a:rPr lang="cs-CZ" b="0" dirty="0"/>
              <a:t>= plné zásobování Česka západní cestou prostřednictvím ropovodů IKL a TAL</a:t>
            </a:r>
          </a:p>
          <a:p>
            <a:pPr>
              <a:lnSpc>
                <a:spcPct val="150000"/>
              </a:lnSpc>
              <a:buClr>
                <a:srgbClr val="008AC9"/>
              </a:buClr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43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4D61966-E066-04CB-4DFB-FAB1AA4D949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cs-CZ" dirty="0"/>
              <a:t>„Už 30 let přepravujeme ropu do Česka“</a:t>
            </a:r>
          </a:p>
        </p:txBody>
      </p:sp>
    </p:spTree>
    <p:extLst>
      <p:ext uri="{BB962C8B-B14F-4D97-AF65-F5344CB8AC3E}">
        <p14:creationId xmlns:p14="http://schemas.microsoft.com/office/powerpoint/2010/main" val="357422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F9BA498-73B3-67F6-9C61-460959900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BC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Přeprava ropy do České republiky 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937157F-CD7F-18E5-8C81-EE2C9E02A8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790" y="1568904"/>
            <a:ext cx="10217872" cy="4059539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cs-CZ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Přeprava ropy v číslech </a:t>
            </a:r>
            <a:endParaRPr lang="cs-CZ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-274638">
              <a:lnSpc>
                <a:spcPct val="170000"/>
              </a:lnSpc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7,1 milionu tun: průměrná roční spotřeba ropy v ČR od roku 2010 do roku 2023</a:t>
            </a:r>
          </a:p>
          <a:p>
            <a:pPr marL="541338" lvl="1" indent="-274638">
              <a:lnSpc>
                <a:spcPct val="170000"/>
              </a:lnSpc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7,4 milionů tun: 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objem ropy, který MERO ČR v roce 2023 přepravilo do ČR</a:t>
            </a:r>
          </a:p>
          <a:p>
            <a:pPr marL="541338" lvl="1" indent="-274638">
              <a:lnSpc>
                <a:spcPct val="170000"/>
              </a:lnSpc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41: počet druhů rop přepravených oběma ropovody do ČR za období 1996-2023</a:t>
            </a:r>
          </a:p>
          <a:p>
            <a:pPr marL="541338" lvl="1" indent="-274638">
              <a:lnSpc>
                <a:spcPct val="170000"/>
              </a:lnSpc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58 % : 42 %: poměr, kolik ropy do ČR dodává Družba x IKL (rok 2023)</a:t>
            </a:r>
          </a:p>
          <a:p>
            <a:pPr marL="541338" lvl="1" indent="-274638">
              <a:lnSpc>
                <a:spcPct val="150000"/>
              </a:lnSpc>
              <a:buClr>
                <a:srgbClr val="008BCB"/>
              </a:buClr>
              <a:buFont typeface="Wingdings" panose="05000000000000000000" pitchFamily="2" charset="2"/>
              <a:buChar char="§"/>
            </a:pP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rop dodávaných v letech 1996-2023 byly nejčastějšími zdroji tyto země: </a:t>
            </a:r>
            <a:b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Ruská federace (</a:t>
            </a: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65 %</a:t>
            </a: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Kaspická oblast (</a:t>
            </a: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27 %</a:t>
            </a: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Severní Afrika (</a:t>
            </a: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3 %</a:t>
            </a: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další.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83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5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F183020-7293-510F-B9CF-359EC870B5E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sz="4400" dirty="0"/>
              <a:t>Cesta k nezávislosti ČR na ruské ropě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1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FA0CA8B5-09DA-4681-81B5-4F1590FF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C332BFFE-EBDB-4245-8332-2288ADD5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rgbClr val="008BCB"/>
              </a:solidFill>
            </a:endParaRPr>
          </a:p>
          <a:p>
            <a:r>
              <a:rPr lang="cs-CZ" dirty="0">
                <a:solidFill>
                  <a:srgbClr val="008BCB"/>
                </a:solidFill>
              </a:rPr>
              <a:t>Zásadní milníky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dirty="0"/>
              <a:t>zřízení centrálního tankoviště ropy (CTR) v Nelahozevsi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dirty="0"/>
              <a:t>stavba ropovodu IKL a jeho uvedení do provozu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dirty="0"/>
              <a:t>postupné rozšiřování skladovací kapacity CTR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dirty="0"/>
              <a:t>kapitálový vstup do 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dirty="0"/>
              <a:t>podpis realizační smlouvy projektu TAL-PLUS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9BBC6A-73B3-4CDE-9EA1-431F849C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E362D1-EC2A-45CB-ABA9-350BB6F84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Projekt ropovodu MERO IKL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2A41B02-8D70-4FF7-9A49-75296C99A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2" y="1320085"/>
            <a:ext cx="10702747" cy="50969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Vybudováním ropovodu IKL získala ČR po více než 30 letech alternativní trasu, která v zásobování ropou dokázala zastoupit ropovod Družba.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potřeba nového zdroje dodávek byla ze strany ČR jednoznačná a veškeré úřední procesy proto probíhaly v rekordně krátkém čase:</a:t>
            </a:r>
          </a:p>
          <a:p>
            <a:pPr marL="1096963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1800" b="0" dirty="0">
                <a:latin typeface="Arial" panose="020B0604020202020204" pitchFamily="34" charset="0"/>
                <a:cs typeface="Arial" panose="020B0604020202020204" pitchFamily="34" charset="0"/>
              </a:rPr>
              <a:t>ealizace projektu v letech 1990-1995 </a:t>
            </a:r>
          </a:p>
          <a:p>
            <a:pPr marL="1096963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800" b="0" dirty="0">
                <a:latin typeface="Arial" panose="020B0604020202020204" pitchFamily="34" charset="0"/>
                <a:cs typeface="Arial" panose="020B0604020202020204" pitchFamily="34" charset="0"/>
              </a:rPr>
              <a:t>samotná výstavba ropovodu 1994-1995</a:t>
            </a:r>
          </a:p>
          <a:p>
            <a:pPr marL="1096963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800" b="0" dirty="0">
                <a:latin typeface="Arial" panose="020B0604020202020204" pitchFamily="34" charset="0"/>
                <a:cs typeface="Arial" panose="020B0604020202020204" pitchFamily="34" charset="0"/>
              </a:rPr>
              <a:t>uvedení do provozu březen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  <a:endParaRPr lang="pl-PL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Technické údaje:</a:t>
            </a:r>
          </a:p>
          <a:p>
            <a:pPr marL="735013" lvl="1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Celková délka trasy ropovodu IKL:	347,4 km</a:t>
            </a:r>
          </a:p>
          <a:p>
            <a:pPr marL="735013" lvl="1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Délka trasy v ČR:			168,6 km</a:t>
            </a:r>
          </a:p>
          <a:p>
            <a:pPr marL="735013" lvl="1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Přepravní kapacita:		až 11 mil. tun ropy ročně </a:t>
            </a:r>
          </a:p>
          <a:p>
            <a:pPr marL="735013" lvl="1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Průměr potrubí:			711 mm</a:t>
            </a:r>
          </a:p>
          <a:p>
            <a:pPr marL="735013" lvl="1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Rychlost proudění v potrubí		cca 0,5 -1,2 m/s</a:t>
            </a: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Zajímavosti: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Původně plánovaná trasa ropovodu vedla z Ingolstadtu přes Kralupy nad Vltavou do Litvínova (název „IKL“), nakonec se však realizovala trasa </a:t>
            </a:r>
            <a:r>
              <a:rPr lang="cs-CZ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Vohburg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 and der </a:t>
            </a:r>
            <a:r>
              <a:rPr lang="cs-CZ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Donau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 – Nelahozeves.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3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2E6D706-658F-4FCF-9C1E-1EB381F4A82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sz="4400" dirty="0"/>
              <a:t>Aktuální projekty MERO 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02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E0696-25D1-B1F2-FBBB-F59095E29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BC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Aktuální projekty MERO ČR 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AD5B0DD-15C7-D8D0-2489-FF4249575F97}"/>
              </a:ext>
            </a:extLst>
          </p:cNvPr>
          <p:cNvSpPr txBox="1">
            <a:spLocks/>
          </p:cNvSpPr>
          <p:nvPr/>
        </p:nvSpPr>
        <p:spPr>
          <a:xfrm>
            <a:off x="1202355" y="1747108"/>
            <a:ext cx="98679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anose="05000000000000000000" pitchFamily="2" charset="2"/>
              <a:buNone/>
            </a:pPr>
            <a:r>
              <a:rPr lang="cs-CZ" sz="2800" b="1" dirty="0">
                <a:solidFill>
                  <a:srgbClr val="008BC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  <a:p>
            <a:pPr marL="0" lvl="1" indent="0">
              <a:buFont typeface="Wingdings" panose="05000000000000000000" pitchFamily="2" charset="2"/>
              <a:buNone/>
            </a:pPr>
            <a:endParaRPr lang="cs-CZ" sz="800" b="1" dirty="0">
              <a:solidFill>
                <a:srgbClr val="008BCB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3238" indent="-244475"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Největší modernizace ropovodu IKL v jeho historii – kompletní výměna řídícího systému pro přepravu a skladování ropy.</a:t>
            </a:r>
            <a:b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3238" indent="-244475"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Má nejmodernější systémové prvky pro dispečerské řízení, sběr dat a ochranu přepravy ropy. </a:t>
            </a:r>
            <a:b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3238" indent="-244475"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Součástí byla výroba 65 nových rozvaděčů, 3 serverových center a úpravy optického kabelu v délce 350 kilometrů.</a:t>
            </a:r>
            <a:b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3238" indent="-244475">
              <a:buClr>
                <a:srgbClr val="008BCB"/>
              </a:buClr>
              <a:buFont typeface="Wingdings" panose="05000000000000000000" pitchFamily="2" charset="2"/>
              <a:buChar char="§"/>
            </a:pP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Nový systém funguje od března 2024.</a:t>
            </a:r>
          </a:p>
        </p:txBody>
      </p:sp>
    </p:spTree>
    <p:extLst>
      <p:ext uri="{BB962C8B-B14F-4D97-AF65-F5344CB8AC3E}">
        <p14:creationId xmlns:p14="http://schemas.microsoft.com/office/powerpoint/2010/main" val="82892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09364-030A-C35A-C314-CB7D7F1F7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BC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Aktuální projekty MERO ČR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9E56B-701E-0A36-0D77-05E1331416B9}"/>
              </a:ext>
            </a:extLst>
          </p:cNvPr>
          <p:cNvSpPr txBox="1">
            <a:spLocks/>
          </p:cNvSpPr>
          <p:nvPr/>
        </p:nvSpPr>
        <p:spPr>
          <a:xfrm>
            <a:off x="1209660" y="174180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BC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anose="05000000000000000000" pitchFamily="2" charset="2"/>
              <a:buNone/>
            </a:pPr>
            <a:r>
              <a:rPr lang="cs-CZ" sz="2800" b="1" dirty="0">
                <a:solidFill>
                  <a:srgbClr val="008BC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TAL-PLUS</a:t>
            </a:r>
          </a:p>
          <a:p>
            <a:pPr marL="0" lvl="1" indent="0">
              <a:buFont typeface="Wingdings" panose="05000000000000000000" pitchFamily="2" charset="2"/>
              <a:buNone/>
            </a:pPr>
            <a:endParaRPr lang="cs-CZ" sz="800" b="1" dirty="0">
              <a:solidFill>
                <a:srgbClr val="008BCB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3238" lvl="1" indent="-244475"/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Navýšení kapacity evropského ropovodu TAL a jeho celková modernizace.</a:t>
            </a:r>
          </a:p>
          <a:p>
            <a:pPr marL="503238" lvl="1" indent="-244475"/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3238" lvl="1" indent="-244475"/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zkapacitnění přivede až 8 milionů tun ropy ročně do ČR = pokryje celou spotřebu ČR.</a:t>
            </a:r>
          </a:p>
          <a:p>
            <a:pPr marL="503238" lvl="1" indent="-244475"/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3238" lvl="1" indent="-244475"/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Náklady 1,3-1,6 miliardy korun hradí MERO ČR ze svých výnosů.</a:t>
            </a:r>
          </a:p>
          <a:p>
            <a:pPr marL="503238" lvl="1" indent="-244475"/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3238" lvl="1" indent="-244475"/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Díky projektu bude Česko na konci roku 2024 nezávislé na ropě z ropovodu Družba.</a:t>
            </a:r>
          </a:p>
        </p:txBody>
      </p:sp>
    </p:spTree>
    <p:extLst>
      <p:ext uri="{BB962C8B-B14F-4D97-AF65-F5344CB8AC3E}">
        <p14:creationId xmlns:p14="http://schemas.microsoft.com/office/powerpoint/2010/main" val="1747198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49F4E44D781B4280EE4EB09E3B3596" ma:contentTypeVersion="18" ma:contentTypeDescription="Vytvoří nový dokument" ma:contentTypeScope="" ma:versionID="e39d45bc8f44467672e0201dca9304d9">
  <xsd:schema xmlns:xsd="http://www.w3.org/2001/XMLSchema" xmlns:xs="http://www.w3.org/2001/XMLSchema" xmlns:p="http://schemas.microsoft.com/office/2006/metadata/properties" xmlns:ns2="c8a507f3-de26-4dcb-9614-5e60dd875d15" xmlns:ns3="c4bd89eb-21fa-4fdd-b1c5-cc2ed2d0c008" targetNamespace="http://schemas.microsoft.com/office/2006/metadata/properties" ma:root="true" ma:fieldsID="908250c8c759dd83d279f52ddc4a990e" ns2:_="" ns3:_="">
    <xsd:import namespace="c8a507f3-de26-4dcb-9614-5e60dd875d15"/>
    <xsd:import namespace="c4bd89eb-21fa-4fdd-b1c5-cc2ed2d0c0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507f3-de26-4dcb-9614-5e60dd875d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4f33a0-a0b5-4444-b48e-bcfff9f0187f}" ma:internalName="TaxCatchAll" ma:showField="CatchAllData" ma:web="c8a507f3-de26-4dcb-9614-5e60dd875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d89eb-21fa-4fdd-b1c5-cc2ed2d0c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deee852-b1e8-43a3-9a8c-e309434119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D182FD-2E52-4955-90EF-FC481D83A5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FF5C9B-FA67-4969-BBA3-02EAB546A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507f3-de26-4dcb-9614-5e60dd875d15"/>
    <ds:schemaRef ds:uri="c4bd89eb-21fa-4fdd-b1c5-cc2ed2d0c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484</Words>
  <Application>Microsoft Office PowerPoint</Application>
  <PresentationFormat>Širokoúhlá obrazovka</PresentationFormat>
  <Paragraphs>67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Motiv Office</vt:lpstr>
      <vt:lpstr>Prezentace aplikace PowerPoint</vt:lpstr>
      <vt:lpstr>Přeprava ropy do České republiky </vt:lpstr>
      <vt:lpstr>Prezentace aplikace PowerPoint</vt:lpstr>
      <vt:lpstr>Prezentace aplikace PowerPoint</vt:lpstr>
      <vt:lpstr>Prezentace aplikace PowerPoint</vt:lpstr>
      <vt:lpstr>Projekt ropovodu MERO IKL</vt:lpstr>
      <vt:lpstr>Prezentace aplikace PowerPoint</vt:lpstr>
      <vt:lpstr>Aktuální projekty MERO ČR </vt:lpstr>
      <vt:lpstr>Aktuální projekty MERO ČR </vt:lpstr>
      <vt:lpstr>Prezentace aplikace PowerPoint</vt:lpstr>
      <vt:lpstr>Prezentace aplikace PowerPoint</vt:lpstr>
      <vt:lpstr>Prezentace aplikace PowerPoint</vt:lpstr>
      <vt:lpstr>Práce na projektu TAL-PLUS pokračují dle plánu</vt:lpstr>
      <vt:lpstr>Projekt TAL-PLUS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Bílý</dc:creator>
  <cp:lastModifiedBy>Putzová Barbora</cp:lastModifiedBy>
  <cp:revision>20</cp:revision>
  <dcterms:created xsi:type="dcterms:W3CDTF">2024-10-03T13:32:01Z</dcterms:created>
  <dcterms:modified xsi:type="dcterms:W3CDTF">2024-10-29T14:28:28Z</dcterms:modified>
</cp:coreProperties>
</file>