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89.xml" ContentType="application/vnd.openxmlformats-officedocument.presentationml.tags+xml"/>
  <Override PartName="/ppt/notesSlides/notesSlide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handoutMasterIdLst>
    <p:handoutMasterId r:id="rId13"/>
  </p:handoutMasterIdLst>
  <p:sldIdLst>
    <p:sldId id="319" r:id="rId5"/>
    <p:sldId id="2147483339" r:id="rId6"/>
    <p:sldId id="2147483351" r:id="rId7"/>
    <p:sldId id="272" r:id="rId8"/>
    <p:sldId id="2147483340" r:id="rId9"/>
    <p:sldId id="2147483352" r:id="rId10"/>
    <p:sldId id="317" r:id="rId11"/>
  </p:sldIdLst>
  <p:sldSz cx="12192000" cy="6858000"/>
  <p:notesSz cx="6858000" cy="9144000"/>
  <p:embeddedFontLst>
    <p:embeddedFont>
      <p:font typeface="Aharoni" panose="02010803020104030203" pitchFamily="2" charset="-79"/>
      <p:bold r:id="rId14"/>
    </p:embeddedFont>
    <p:embeddedFont>
      <p:font typeface="OMV Progress" panose="020B0503020202020204" pitchFamily="34" charset="0"/>
      <p:regular r:id="rId15"/>
      <p:bold r:id="rId16"/>
      <p:italic r:id="rId17"/>
      <p:boldItalic r:id="rId18"/>
    </p:embeddedFont>
    <p:embeddedFont>
      <p:font typeface="OMV Progress Display" panose="020B0503020202020204" pitchFamily="34" charset="0"/>
      <p:regular r:id="rId19"/>
    </p:embeddedFont>
  </p:embeddedFontLst>
  <p:custDataLst>
    <p:tags r:id="rId2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AE4326-3079-26A5-846B-5845721D13B0}" name="Heftner, Sebastian" initials="HS" userId="S::Sebastian.Heftner@omv.com::6ebeffe2-3bc8-49e5-9bd6-392780c6ea05" providerId="AD"/>
  <p188:author id="{F52C36C5-37FE-0702-BE7A-23F423B5D5A5}" name="Vysny, Peter" initials="VP" userId="S::peter.vysny@omv.com::103e2ec3-cd50-4ab3-8de6-668f31499a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ABD"/>
    <a:srgbClr val="A4A4A6"/>
    <a:srgbClr val="A19EA1"/>
    <a:srgbClr val="D6C8BD"/>
    <a:srgbClr val="D5C8BF"/>
    <a:srgbClr val="B6B1AF"/>
    <a:srgbClr val="D6C7C0"/>
    <a:srgbClr val="A8A6A9"/>
    <a:srgbClr val="AA8A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55555555555556"/>
          <c:y val="0.10175651120533011"/>
          <c:w val="0.68792270531400967"/>
          <c:h val="0.79648697758933984"/>
        </c:manualLayout>
      </c:layout>
      <c:barChart>
        <c:barDir val="bar"/>
        <c:grouping val="stacked"/>
        <c:varyColors val="0"/>
        <c:ser>
          <c:idx val="0"/>
          <c:order val="0"/>
          <c:spPr>
            <a:solidFill>
              <a:srgbClr val="FFFF00"/>
            </a:solidFill>
            <a:ln>
              <a:noFill/>
            </a:ln>
          </c:spPr>
          <c:invertIfNegative val="0"/>
          <c:dPt>
            <c:idx val="0"/>
            <c:invertIfNegative val="0"/>
            <c:bubble3D val="0"/>
            <c:spPr>
              <a:solidFill>
                <a:srgbClr val="E41936"/>
              </a:solidFill>
              <a:ln>
                <a:noFill/>
              </a:ln>
            </c:spPr>
            <c:extLst>
              <c:ext xmlns:c16="http://schemas.microsoft.com/office/drawing/2014/chart" uri="{C3380CC4-5D6E-409C-BE32-E72D297353CC}">
                <c16:uniqueId val="{00000000-0C8A-44AA-B9F6-0D9A2F803955}"/>
              </c:ext>
            </c:extLst>
          </c:dPt>
          <c:dPt>
            <c:idx val="1"/>
            <c:invertIfNegative val="0"/>
            <c:bubble3D val="0"/>
            <c:spPr>
              <a:solidFill>
                <a:srgbClr val="FCCE07"/>
              </a:solidFill>
              <a:ln>
                <a:noFill/>
              </a:ln>
            </c:spPr>
            <c:extLst>
              <c:ext xmlns:c16="http://schemas.microsoft.com/office/drawing/2014/chart" uri="{C3380CC4-5D6E-409C-BE32-E72D297353CC}">
                <c16:uniqueId val="{00000001-0C8A-44AA-B9F6-0D9A2F803955}"/>
              </c:ext>
            </c:extLst>
          </c:dPt>
          <c:dPt>
            <c:idx val="2"/>
            <c:invertIfNegative val="0"/>
            <c:bubble3D val="0"/>
            <c:spPr>
              <a:solidFill>
                <a:schemeClr val="tx1"/>
              </a:solidFill>
              <a:ln>
                <a:noFill/>
              </a:ln>
            </c:spPr>
            <c:extLst>
              <c:ext xmlns:c16="http://schemas.microsoft.com/office/drawing/2014/chart" uri="{C3380CC4-5D6E-409C-BE32-E72D297353CC}">
                <c16:uniqueId val="{00000002-0C8A-44AA-B9F6-0D9A2F803955}"/>
              </c:ext>
            </c:extLst>
          </c:dPt>
          <c:dPt>
            <c:idx val="4"/>
            <c:invertIfNegative val="0"/>
            <c:bubble3D val="0"/>
            <c:spPr>
              <a:solidFill>
                <a:srgbClr val="FE3F29"/>
              </a:solidFill>
              <a:ln>
                <a:noFill/>
              </a:ln>
            </c:spPr>
            <c:extLst>
              <c:ext xmlns:c16="http://schemas.microsoft.com/office/drawing/2014/chart" uri="{C3380CC4-5D6E-409C-BE32-E72D297353CC}">
                <c16:uniqueId val="{00000003-0C8A-44AA-B9F6-0D9A2F803955}"/>
              </c:ext>
            </c:extLst>
          </c:dPt>
          <c:dLbls>
            <c:dLbl>
              <c:idx val="2"/>
              <c:layout>
                <c:manualLayout>
                  <c:x val="0.2318840579710145"/>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8A-44AA-B9F6-0D9A2F8039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83.398167783527015</c:v>
                </c:pt>
                <c:pt idx="1">
                  <c:v>69</c:v>
                </c:pt>
                <c:pt idx="2">
                  <c:v>36</c:v>
                </c:pt>
                <c:pt idx="3">
                  <c:v>20</c:v>
                </c:pt>
                <c:pt idx="4">
                  <c:v>16</c:v>
                </c:pt>
              </c:numCache>
            </c:numRef>
          </c:val>
          <c:extLst>
            <c:ext xmlns:c16="http://schemas.microsoft.com/office/drawing/2014/chart" uri="{C3380CC4-5D6E-409C-BE32-E72D297353CC}">
              <c16:uniqueId val="{00000005-0C8A-44AA-B9F6-0D9A2F803955}"/>
            </c:ext>
          </c:extLst>
        </c:ser>
        <c:dLbls>
          <c:showLegendKey val="0"/>
          <c:showVal val="0"/>
          <c:showCatName val="0"/>
          <c:showSerName val="0"/>
          <c:showPercent val="0"/>
          <c:showBubbleSize val="0"/>
        </c:dLbls>
        <c:gapWidth val="80"/>
        <c:overlap val="100"/>
        <c:axId val="1919663"/>
        <c:axId val="1"/>
      </c:barChart>
      <c:catAx>
        <c:axId val="1919663"/>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3.398167783527015"/>
          <c:min val="0"/>
        </c:scaling>
        <c:delete val="1"/>
        <c:axPos val="t"/>
        <c:numFmt formatCode="General" sourceLinked="1"/>
        <c:majorTickMark val="out"/>
        <c:minorTickMark val="none"/>
        <c:tickLblPos val="nextTo"/>
        <c:crossAx val="1919663"/>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87922705314"/>
          <c:y val="0.1038961038961039"/>
          <c:w val="0.68502415458937194"/>
          <c:h val="0.79220779220779225"/>
        </c:manualLayout>
      </c:layout>
      <c:barChart>
        <c:barDir val="bar"/>
        <c:grouping val="stacked"/>
        <c:varyColors val="0"/>
        <c:ser>
          <c:idx val="0"/>
          <c:order val="0"/>
          <c:spPr>
            <a:solidFill>
              <a:srgbClr val="66CC00"/>
            </a:solidFill>
            <a:ln>
              <a:noFill/>
            </a:ln>
          </c:spPr>
          <c:invertIfNegative val="0"/>
          <c:dPt>
            <c:idx val="0"/>
            <c:invertIfNegative val="0"/>
            <c:bubble3D val="0"/>
            <c:spPr>
              <a:solidFill>
                <a:schemeClr val="hlink"/>
              </a:solidFill>
              <a:ln>
                <a:noFill/>
              </a:ln>
            </c:spPr>
            <c:extLst>
              <c:ext xmlns:c16="http://schemas.microsoft.com/office/drawing/2014/chart" uri="{C3380CC4-5D6E-409C-BE32-E72D297353CC}">
                <c16:uniqueId val="{00000000-458E-4E31-B46D-1E6C4F16C9EC}"/>
              </c:ext>
            </c:extLst>
          </c:dPt>
          <c:dPt>
            <c:idx val="1"/>
            <c:invertIfNegative val="0"/>
            <c:bubble3D val="0"/>
            <c:spPr>
              <a:solidFill>
                <a:srgbClr val="9DB1CF"/>
              </a:solidFill>
              <a:ln>
                <a:noFill/>
              </a:ln>
            </c:spPr>
            <c:extLst>
              <c:ext xmlns:c16="http://schemas.microsoft.com/office/drawing/2014/chart" uri="{C3380CC4-5D6E-409C-BE32-E72D297353CC}">
                <c16:uniqueId val="{00000001-458E-4E31-B46D-1E6C4F16C9EC}"/>
              </c:ext>
            </c:extLst>
          </c:dPt>
          <c:dPt>
            <c:idx val="3"/>
            <c:invertIfNegative val="0"/>
            <c:bubble3D val="0"/>
            <c:spPr>
              <a:solidFill>
                <a:srgbClr val="F47F22"/>
              </a:solidFill>
              <a:ln>
                <a:noFill/>
              </a:ln>
            </c:spPr>
            <c:extLst>
              <c:ext xmlns:c16="http://schemas.microsoft.com/office/drawing/2014/chart" uri="{C3380CC4-5D6E-409C-BE32-E72D297353CC}">
                <c16:uniqueId val="{00000002-458E-4E31-B46D-1E6C4F16C9EC}"/>
              </c:ext>
            </c:extLst>
          </c:dPt>
          <c:dPt>
            <c:idx val="4"/>
            <c:invertIfNegative val="0"/>
            <c:bubble3D val="0"/>
            <c:spPr>
              <a:solidFill>
                <a:srgbClr val="808080"/>
              </a:solidFill>
              <a:ln>
                <a:noFill/>
              </a:ln>
            </c:spPr>
            <c:extLst>
              <c:ext xmlns:c16="http://schemas.microsoft.com/office/drawing/2014/chart" uri="{C3380CC4-5D6E-409C-BE32-E72D297353CC}">
                <c16:uniqueId val="{00000003-458E-4E31-B46D-1E6C4F16C9EC}"/>
              </c:ext>
            </c:extLst>
          </c:dPt>
          <c:dLbls>
            <c:dLbl>
              <c:idx val="2"/>
              <c:layout>
                <c:manualLayout>
                  <c:x val="0.30144927536231886"/>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8E-4E31-B46D-1E6C4F16C9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78.511383724149681</c:v>
                </c:pt>
                <c:pt idx="1">
                  <c:v>65</c:v>
                </c:pt>
                <c:pt idx="2">
                  <c:v>50</c:v>
                </c:pt>
                <c:pt idx="3">
                  <c:v>40</c:v>
                </c:pt>
                <c:pt idx="4">
                  <c:v>10</c:v>
                </c:pt>
              </c:numCache>
            </c:numRef>
          </c:val>
          <c:extLst>
            <c:ext xmlns:c16="http://schemas.microsoft.com/office/drawing/2014/chart" uri="{C3380CC4-5D6E-409C-BE32-E72D297353CC}">
              <c16:uniqueId val="{00000005-458E-4E31-B46D-1E6C4F16C9EC}"/>
            </c:ext>
          </c:extLst>
        </c:ser>
        <c:dLbls>
          <c:showLegendKey val="0"/>
          <c:showVal val="0"/>
          <c:showCatName val="0"/>
          <c:showSerName val="0"/>
          <c:showPercent val="0"/>
          <c:showBubbleSize val="0"/>
        </c:dLbls>
        <c:gapWidth val="80"/>
        <c:overlap val="100"/>
        <c:axId val="2003590592"/>
        <c:axId val="1"/>
      </c:barChart>
      <c:catAx>
        <c:axId val="200359059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8.511383724149681"/>
          <c:min val="0"/>
        </c:scaling>
        <c:delete val="1"/>
        <c:axPos val="t"/>
        <c:numFmt formatCode="General" sourceLinked="1"/>
        <c:majorTickMark val="out"/>
        <c:minorTickMark val="none"/>
        <c:tickLblPos val="nextTo"/>
        <c:crossAx val="200359059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16425120772946"/>
          <c:y val="0.10175651120533011"/>
          <c:w val="0.72270531400966187"/>
          <c:h val="0.79648697758933984"/>
        </c:manualLayout>
      </c:layout>
      <c:barChart>
        <c:barDir val="bar"/>
        <c:grouping val="stacked"/>
        <c:varyColors val="0"/>
        <c:ser>
          <c:idx val="0"/>
          <c:order val="0"/>
          <c:spPr>
            <a:solidFill>
              <a:srgbClr val="FCCE07"/>
            </a:solidFill>
            <a:ln>
              <a:noFill/>
            </a:ln>
          </c:spPr>
          <c:invertIfNegative val="0"/>
          <c:dPt>
            <c:idx val="0"/>
            <c:invertIfNegative val="0"/>
            <c:bubble3D val="0"/>
            <c:spPr>
              <a:solidFill>
                <a:srgbClr val="E41936"/>
              </a:solidFill>
              <a:ln>
                <a:noFill/>
              </a:ln>
            </c:spPr>
            <c:extLst>
              <c:ext xmlns:c16="http://schemas.microsoft.com/office/drawing/2014/chart" uri="{C3380CC4-5D6E-409C-BE32-E72D297353CC}">
                <c16:uniqueId val="{00000000-3781-44DA-BC4B-DDF9D1B1A898}"/>
              </c:ext>
            </c:extLst>
          </c:dPt>
          <c:dPt>
            <c:idx val="1"/>
            <c:invertIfNegative val="0"/>
            <c:bubble3D val="0"/>
            <c:spPr>
              <a:solidFill>
                <a:srgbClr val="8DC641"/>
              </a:solidFill>
              <a:ln>
                <a:noFill/>
              </a:ln>
            </c:spPr>
            <c:extLst>
              <c:ext xmlns:c16="http://schemas.microsoft.com/office/drawing/2014/chart" uri="{C3380CC4-5D6E-409C-BE32-E72D297353CC}">
                <c16:uniqueId val="{00000001-3781-44DA-BC4B-DDF9D1B1A898}"/>
              </c:ext>
            </c:extLst>
          </c:dPt>
          <c:dPt>
            <c:idx val="2"/>
            <c:invertIfNegative val="0"/>
            <c:bubble3D val="0"/>
            <c:spPr>
              <a:solidFill>
                <a:schemeClr val="tx1"/>
              </a:solidFill>
              <a:ln>
                <a:noFill/>
              </a:ln>
            </c:spPr>
            <c:extLst>
              <c:ext xmlns:c16="http://schemas.microsoft.com/office/drawing/2014/chart" uri="{C3380CC4-5D6E-409C-BE32-E72D297353CC}">
                <c16:uniqueId val="{00000002-3781-44DA-BC4B-DDF9D1B1A898}"/>
              </c:ext>
            </c:extLst>
          </c:dPt>
          <c:dPt>
            <c:idx val="3"/>
            <c:invertIfNegative val="0"/>
            <c:bubble3D val="0"/>
            <c:spPr>
              <a:solidFill>
                <a:schemeClr val="accent1"/>
              </a:solidFill>
              <a:ln>
                <a:noFill/>
              </a:ln>
            </c:spPr>
            <c:extLst>
              <c:ext xmlns:c16="http://schemas.microsoft.com/office/drawing/2014/chart" uri="{C3380CC4-5D6E-409C-BE32-E72D297353CC}">
                <c16:uniqueId val="{00000003-3781-44DA-BC4B-DDF9D1B1A898}"/>
              </c:ext>
            </c:extLst>
          </c:dPt>
          <c:dLbls>
            <c:dLbl>
              <c:idx val="2"/>
              <c:layout>
                <c:manualLayout>
                  <c:x val="0.34202898550724636"/>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781-44DA-BC4B-DDF9D1B1A8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75.403361344537814</c:v>
                </c:pt>
                <c:pt idx="1">
                  <c:v>63</c:v>
                </c:pt>
                <c:pt idx="2">
                  <c:v>54</c:v>
                </c:pt>
                <c:pt idx="3">
                  <c:v>24</c:v>
                </c:pt>
                <c:pt idx="4">
                  <c:v>16</c:v>
                </c:pt>
              </c:numCache>
            </c:numRef>
          </c:val>
          <c:extLst>
            <c:ext xmlns:c16="http://schemas.microsoft.com/office/drawing/2014/chart" uri="{C3380CC4-5D6E-409C-BE32-E72D297353CC}">
              <c16:uniqueId val="{00000005-3781-44DA-BC4B-DDF9D1B1A898}"/>
            </c:ext>
          </c:extLst>
        </c:ser>
        <c:dLbls>
          <c:showLegendKey val="0"/>
          <c:showVal val="0"/>
          <c:showCatName val="0"/>
          <c:showSerName val="0"/>
          <c:showPercent val="0"/>
          <c:showBubbleSize val="0"/>
        </c:dLbls>
        <c:gapWidth val="80"/>
        <c:overlap val="100"/>
        <c:axId val="1859183"/>
        <c:axId val="1"/>
      </c:barChart>
      <c:catAx>
        <c:axId val="1859183"/>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5.403361344537814"/>
          <c:min val="0"/>
        </c:scaling>
        <c:delete val="1"/>
        <c:axPos val="t"/>
        <c:numFmt formatCode="General" sourceLinked="1"/>
        <c:majorTickMark val="out"/>
        <c:minorTickMark val="none"/>
        <c:tickLblPos val="nextTo"/>
        <c:crossAx val="185918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66666666666667"/>
          <c:y val="8.7728459530026115E-2"/>
          <c:w val="0.56666666666666665"/>
          <c:h val="0.82454308093994777"/>
        </c:manualLayout>
      </c:layout>
      <c:barChart>
        <c:barDir val="bar"/>
        <c:grouping val="stacked"/>
        <c:varyColors val="0"/>
        <c:ser>
          <c:idx val="0"/>
          <c:order val="0"/>
          <c:spPr>
            <a:solidFill>
              <a:srgbClr val="FCCE07"/>
            </a:solidFill>
            <a:ln>
              <a:noFill/>
            </a:ln>
          </c:spPr>
          <c:invertIfNegative val="0"/>
          <c:dPt>
            <c:idx val="0"/>
            <c:invertIfNegative val="0"/>
            <c:bubble3D val="0"/>
            <c:spPr>
              <a:solidFill>
                <a:srgbClr val="E41936"/>
              </a:solidFill>
              <a:ln>
                <a:noFill/>
              </a:ln>
            </c:spPr>
            <c:extLst>
              <c:ext xmlns:c16="http://schemas.microsoft.com/office/drawing/2014/chart" uri="{C3380CC4-5D6E-409C-BE32-E72D297353CC}">
                <c16:uniqueId val="{00000000-EA2B-419E-A0DA-2F1D61E20A64}"/>
              </c:ext>
            </c:extLst>
          </c:dPt>
          <c:dPt>
            <c:idx val="1"/>
            <c:invertIfNegative val="0"/>
            <c:bubble3D val="0"/>
            <c:spPr>
              <a:solidFill>
                <a:srgbClr val="E7F466"/>
              </a:solidFill>
              <a:ln>
                <a:noFill/>
              </a:ln>
            </c:spPr>
            <c:extLst>
              <c:ext xmlns:c16="http://schemas.microsoft.com/office/drawing/2014/chart" uri="{C3380CC4-5D6E-409C-BE32-E72D297353CC}">
                <c16:uniqueId val="{00000001-EA2B-419E-A0DA-2F1D61E20A64}"/>
              </c:ext>
            </c:extLst>
          </c:dPt>
          <c:dPt>
            <c:idx val="2"/>
            <c:invertIfNegative val="0"/>
            <c:bubble3D val="0"/>
            <c:spPr>
              <a:solidFill>
                <a:schemeClr val="accent1"/>
              </a:solidFill>
              <a:ln>
                <a:noFill/>
              </a:ln>
            </c:spPr>
            <c:extLst>
              <c:ext xmlns:c16="http://schemas.microsoft.com/office/drawing/2014/chart" uri="{C3380CC4-5D6E-409C-BE32-E72D297353CC}">
                <c16:uniqueId val="{00000002-EA2B-419E-A0DA-2F1D61E20A64}"/>
              </c:ext>
            </c:extLst>
          </c:dPt>
          <c:dPt>
            <c:idx val="4"/>
            <c:invertIfNegative val="0"/>
            <c:bubble3D val="0"/>
            <c:spPr>
              <a:solidFill>
                <a:schemeClr val="accent3"/>
              </a:solidFill>
              <a:ln>
                <a:noFill/>
              </a:ln>
            </c:spPr>
            <c:extLst>
              <c:ext xmlns:c16="http://schemas.microsoft.com/office/drawing/2014/chart" uri="{C3380CC4-5D6E-409C-BE32-E72D297353CC}">
                <c16:uniqueId val="{00000003-EA2B-419E-A0DA-2F1D61E20A64}"/>
              </c:ext>
            </c:extLst>
          </c:dPt>
          <c:dPt>
            <c:idx val="5"/>
            <c:invertIfNegative val="0"/>
            <c:bubble3D val="0"/>
            <c:spPr>
              <a:solidFill>
                <a:schemeClr val="tx1"/>
              </a:solidFill>
              <a:ln>
                <a:noFill/>
              </a:ln>
            </c:spPr>
            <c:extLst>
              <c:ext xmlns:c16="http://schemas.microsoft.com/office/drawing/2014/chart" uri="{C3380CC4-5D6E-409C-BE32-E72D297353CC}">
                <c16:uniqueId val="{00000004-EA2B-419E-A0DA-2F1D61E20A64}"/>
              </c:ext>
            </c:extLst>
          </c:dPt>
          <c:dLbls>
            <c:dLbl>
              <c:idx val="5"/>
              <c:layout>
                <c:manualLayout>
                  <c:x val="0.20303030303030303"/>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A2B-419E-A0DA-2F1D61E20A6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300.41656662665071</c:v>
                </c:pt>
                <c:pt idx="1">
                  <c:v>255.41656662665068</c:v>
                </c:pt>
                <c:pt idx="2">
                  <c:v>206</c:v>
                </c:pt>
                <c:pt idx="3">
                  <c:v>184</c:v>
                </c:pt>
                <c:pt idx="4">
                  <c:v>144</c:v>
                </c:pt>
                <c:pt idx="5">
                  <c:v>123</c:v>
                </c:pt>
              </c:numCache>
            </c:numRef>
          </c:val>
          <c:extLst>
            <c:ext xmlns:c16="http://schemas.microsoft.com/office/drawing/2014/chart" uri="{C3380CC4-5D6E-409C-BE32-E72D297353CC}">
              <c16:uniqueId val="{00000006-EA2B-419E-A0DA-2F1D61E20A64}"/>
            </c:ext>
          </c:extLst>
        </c:ser>
        <c:dLbls>
          <c:showLegendKey val="0"/>
          <c:showVal val="0"/>
          <c:showCatName val="0"/>
          <c:showSerName val="0"/>
          <c:showPercent val="0"/>
          <c:showBubbleSize val="0"/>
        </c:dLbls>
        <c:gapWidth val="80"/>
        <c:overlap val="100"/>
        <c:axId val="1372898239"/>
        <c:axId val="1"/>
      </c:barChart>
      <c:catAx>
        <c:axId val="137289823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0.41656662665071"/>
          <c:min val="0"/>
        </c:scaling>
        <c:delete val="1"/>
        <c:axPos val="t"/>
        <c:numFmt formatCode="General" sourceLinked="1"/>
        <c:majorTickMark val="out"/>
        <c:minorTickMark val="none"/>
        <c:tickLblPos val="nextTo"/>
        <c:crossAx val="1372898239"/>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725490196078427E-2"/>
          <c:y val="3.6645525017618044E-2"/>
          <c:w val="0.87254901960784315"/>
          <c:h val="0.92670894996476394"/>
        </c:manualLayout>
      </c:layout>
      <c:barChart>
        <c:barDir val="bar"/>
        <c:grouping val="stacked"/>
        <c:varyColors val="0"/>
        <c:ser>
          <c:idx val="0"/>
          <c:order val="0"/>
          <c:spPr>
            <a:solidFill>
              <a:srgbClr val="FFFF00"/>
            </a:solidFill>
            <a:ln>
              <a:noFill/>
            </a:ln>
          </c:spPr>
          <c:invertIfNegative val="0"/>
          <c:dPt>
            <c:idx val="0"/>
            <c:invertIfNegative val="0"/>
            <c:bubble3D val="0"/>
            <c:spPr>
              <a:solidFill>
                <a:srgbClr val="E41936"/>
              </a:solidFill>
              <a:ln>
                <a:noFill/>
              </a:ln>
            </c:spPr>
            <c:extLst>
              <c:ext xmlns:c16="http://schemas.microsoft.com/office/drawing/2014/chart" uri="{C3380CC4-5D6E-409C-BE32-E72D297353CC}">
                <c16:uniqueId val="{00000000-51F7-4E72-B62F-5C7EB4773272}"/>
              </c:ext>
            </c:extLst>
          </c:dPt>
          <c:dPt>
            <c:idx val="1"/>
            <c:invertIfNegative val="0"/>
            <c:bubble3D val="0"/>
            <c:spPr>
              <a:solidFill>
                <a:schemeClr val="hlink"/>
              </a:solidFill>
              <a:ln>
                <a:noFill/>
              </a:ln>
            </c:spPr>
            <c:extLst>
              <c:ext xmlns:c16="http://schemas.microsoft.com/office/drawing/2014/chart" uri="{C3380CC4-5D6E-409C-BE32-E72D297353CC}">
                <c16:uniqueId val="{00000001-51F7-4E72-B62F-5C7EB4773272}"/>
              </c:ext>
            </c:extLst>
          </c:dPt>
          <c:dPt>
            <c:idx val="2"/>
            <c:invertIfNegative val="0"/>
            <c:bubble3D val="0"/>
            <c:spPr>
              <a:solidFill>
                <a:srgbClr val="65F5BF"/>
              </a:solidFill>
              <a:ln>
                <a:noFill/>
              </a:ln>
            </c:spPr>
            <c:extLst>
              <c:ext xmlns:c16="http://schemas.microsoft.com/office/drawing/2014/chart" uri="{C3380CC4-5D6E-409C-BE32-E72D297353CC}">
                <c16:uniqueId val="{00000002-51F7-4E72-B62F-5C7EB4773272}"/>
              </c:ext>
            </c:extLst>
          </c:dPt>
          <c:dPt>
            <c:idx val="3"/>
            <c:invertIfNegative val="0"/>
            <c:bubble3D val="0"/>
            <c:spPr>
              <a:solidFill>
                <a:srgbClr val="FFC000"/>
              </a:solidFill>
              <a:ln>
                <a:noFill/>
              </a:ln>
            </c:spPr>
            <c:extLst>
              <c:ext xmlns:c16="http://schemas.microsoft.com/office/drawing/2014/chart" uri="{C3380CC4-5D6E-409C-BE32-E72D297353CC}">
                <c16:uniqueId val="{00000008-E477-442F-BB79-070F6D98F750}"/>
              </c:ext>
            </c:extLst>
          </c:dPt>
          <c:dPt>
            <c:idx val="4"/>
            <c:invertIfNegative val="0"/>
            <c:bubble3D val="0"/>
            <c:spPr>
              <a:solidFill>
                <a:srgbClr val="FE3F29"/>
              </a:solidFill>
              <a:ln>
                <a:noFill/>
              </a:ln>
            </c:spPr>
            <c:extLst>
              <c:ext xmlns:c16="http://schemas.microsoft.com/office/drawing/2014/chart" uri="{C3380CC4-5D6E-409C-BE32-E72D297353CC}">
                <c16:uniqueId val="{00000003-51F7-4E72-B62F-5C7EB4773272}"/>
              </c:ext>
            </c:extLst>
          </c:dPt>
          <c:val>
            <c:numRef>
              <c:f>Sheet1!$A$1:$E$1</c:f>
              <c:numCache>
                <c:formatCode>General</c:formatCode>
                <c:ptCount val="5"/>
                <c:pt idx="0">
                  <c:v>116.03223343795061</c:v>
                </c:pt>
                <c:pt idx="1">
                  <c:v>112.03223343795061</c:v>
                </c:pt>
                <c:pt idx="2">
                  <c:v>96.032233437950609</c:v>
                </c:pt>
                <c:pt idx="3">
                  <c:v>87</c:v>
                </c:pt>
                <c:pt idx="4">
                  <c:v>56.032233437950609</c:v>
                </c:pt>
              </c:numCache>
            </c:numRef>
          </c:val>
          <c:extLst>
            <c:ext xmlns:c16="http://schemas.microsoft.com/office/drawing/2014/chart" uri="{C3380CC4-5D6E-409C-BE32-E72D297353CC}">
              <c16:uniqueId val="{00000004-51F7-4E72-B62F-5C7EB4773272}"/>
            </c:ext>
          </c:extLst>
        </c:ser>
        <c:dLbls>
          <c:showLegendKey val="0"/>
          <c:showVal val="0"/>
          <c:showCatName val="0"/>
          <c:showSerName val="0"/>
          <c:showPercent val="0"/>
          <c:showBubbleSize val="0"/>
        </c:dLbls>
        <c:gapWidth val="80"/>
        <c:overlap val="100"/>
        <c:axId val="2062223"/>
        <c:axId val="1"/>
      </c:barChart>
      <c:catAx>
        <c:axId val="2062223"/>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6.03223343795061"/>
          <c:min val="0"/>
        </c:scaling>
        <c:delete val="1"/>
        <c:axPos val="t"/>
        <c:numFmt formatCode="General" sourceLinked="1"/>
        <c:majorTickMark val="out"/>
        <c:minorTickMark val="none"/>
        <c:tickLblPos val="nextTo"/>
        <c:crossAx val="2062223"/>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81818181818182"/>
          <c:y val="0.1038961038961039"/>
          <c:w val="0.59469696969696972"/>
          <c:h val="0.79220779220779225"/>
        </c:manualLayout>
      </c:layout>
      <c:barChart>
        <c:barDir val="bar"/>
        <c:grouping val="stacked"/>
        <c:varyColors val="0"/>
        <c:ser>
          <c:idx val="0"/>
          <c:order val="0"/>
          <c:spPr>
            <a:solidFill>
              <a:srgbClr val="FCCE07"/>
            </a:solidFill>
            <a:ln>
              <a:noFill/>
            </a:ln>
          </c:spPr>
          <c:invertIfNegative val="0"/>
          <c:dPt>
            <c:idx val="0"/>
            <c:invertIfNegative val="0"/>
            <c:bubble3D val="0"/>
            <c:spPr>
              <a:solidFill>
                <a:schemeClr val="hlink"/>
              </a:solidFill>
              <a:ln>
                <a:noFill/>
              </a:ln>
            </c:spPr>
            <c:extLst>
              <c:ext xmlns:c16="http://schemas.microsoft.com/office/drawing/2014/chart" uri="{C3380CC4-5D6E-409C-BE32-E72D297353CC}">
                <c16:uniqueId val="{00000000-D37C-4690-AF26-80A2A9BD48C6}"/>
              </c:ext>
            </c:extLst>
          </c:dPt>
          <c:dPt>
            <c:idx val="1"/>
            <c:invertIfNegative val="0"/>
            <c:bubble3D val="0"/>
            <c:spPr>
              <a:solidFill>
                <a:srgbClr val="E41936"/>
              </a:solidFill>
              <a:ln>
                <a:noFill/>
              </a:ln>
            </c:spPr>
            <c:extLst>
              <c:ext xmlns:c16="http://schemas.microsoft.com/office/drawing/2014/chart" uri="{C3380CC4-5D6E-409C-BE32-E72D297353CC}">
                <c16:uniqueId val="{00000001-D37C-4690-AF26-80A2A9BD48C6}"/>
              </c:ext>
            </c:extLst>
          </c:dPt>
          <c:dPt>
            <c:idx val="2"/>
            <c:invertIfNegative val="0"/>
            <c:bubble3D val="0"/>
            <c:spPr>
              <a:solidFill>
                <a:srgbClr val="8DC641"/>
              </a:solidFill>
              <a:ln>
                <a:noFill/>
              </a:ln>
            </c:spPr>
            <c:extLst>
              <c:ext xmlns:c16="http://schemas.microsoft.com/office/drawing/2014/chart" uri="{C3380CC4-5D6E-409C-BE32-E72D297353CC}">
                <c16:uniqueId val="{00000002-D37C-4690-AF26-80A2A9BD48C6}"/>
              </c:ext>
            </c:extLst>
          </c:dPt>
          <c:dPt>
            <c:idx val="3"/>
            <c:invertIfNegative val="0"/>
            <c:bubble3D val="0"/>
            <c:spPr>
              <a:solidFill>
                <a:schemeClr val="accent1"/>
              </a:solidFill>
              <a:ln>
                <a:noFill/>
              </a:ln>
            </c:spPr>
            <c:extLst>
              <c:ext xmlns:c16="http://schemas.microsoft.com/office/drawing/2014/chart" uri="{C3380CC4-5D6E-409C-BE32-E72D297353CC}">
                <c16:uniqueId val="{00000003-D37C-4690-AF26-80A2A9BD48C6}"/>
              </c:ext>
            </c:extLst>
          </c:dPt>
          <c:val>
            <c:numRef>
              <c:f>Sheet1!$A$1:$E$1</c:f>
              <c:numCache>
                <c:formatCode>General</c:formatCode>
                <c:ptCount val="5"/>
                <c:pt idx="0">
                  <c:v>183.49165430703675</c:v>
                </c:pt>
                <c:pt idx="1">
                  <c:v>155</c:v>
                </c:pt>
                <c:pt idx="2">
                  <c:v>95</c:v>
                </c:pt>
                <c:pt idx="3">
                  <c:v>48</c:v>
                </c:pt>
                <c:pt idx="4">
                  <c:v>30</c:v>
                </c:pt>
              </c:numCache>
            </c:numRef>
          </c:val>
          <c:extLst>
            <c:ext xmlns:c16="http://schemas.microsoft.com/office/drawing/2014/chart" uri="{C3380CC4-5D6E-409C-BE32-E72D297353CC}">
              <c16:uniqueId val="{00000005-D37C-4690-AF26-80A2A9BD48C6}"/>
            </c:ext>
          </c:extLst>
        </c:ser>
        <c:dLbls>
          <c:showLegendKey val="0"/>
          <c:showVal val="0"/>
          <c:showCatName val="0"/>
          <c:showSerName val="0"/>
          <c:showPercent val="0"/>
          <c:showBubbleSize val="0"/>
        </c:dLbls>
        <c:gapWidth val="80"/>
        <c:overlap val="100"/>
        <c:axId val="347355135"/>
        <c:axId val="1"/>
      </c:barChart>
      <c:catAx>
        <c:axId val="347355135"/>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3.49165430703675"/>
          <c:min val="0"/>
        </c:scaling>
        <c:delete val="1"/>
        <c:axPos val="t"/>
        <c:numFmt formatCode="General" sourceLinked="1"/>
        <c:majorTickMark val="out"/>
        <c:minorTickMark val="none"/>
        <c:tickLblPos val="nextTo"/>
        <c:crossAx val="347355135"/>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032863849765258E-2"/>
          <c:y val="3.6645525017618044E-2"/>
          <c:w val="0.8779342723004695"/>
          <c:h val="0.92670894996476394"/>
        </c:manualLayout>
      </c:layout>
      <c:barChart>
        <c:barDir val="bar"/>
        <c:grouping val="stacked"/>
        <c:varyColors val="0"/>
        <c:ser>
          <c:idx val="0"/>
          <c:order val="0"/>
          <c:spPr>
            <a:solidFill>
              <a:srgbClr val="FCCE07"/>
            </a:solidFill>
            <a:ln>
              <a:noFill/>
            </a:ln>
          </c:spPr>
          <c:invertIfNegative val="0"/>
          <c:dPt>
            <c:idx val="0"/>
            <c:invertIfNegative val="0"/>
            <c:bubble3D val="0"/>
            <c:spPr>
              <a:solidFill>
                <a:srgbClr val="E7F466"/>
              </a:solidFill>
              <a:ln>
                <a:noFill/>
              </a:ln>
            </c:spPr>
            <c:extLst>
              <c:ext xmlns:c16="http://schemas.microsoft.com/office/drawing/2014/chart" uri="{C3380CC4-5D6E-409C-BE32-E72D297353CC}">
                <c16:uniqueId val="{00000000-E1C2-421D-847E-D732997BB989}"/>
              </c:ext>
            </c:extLst>
          </c:dPt>
          <c:dPt>
            <c:idx val="1"/>
            <c:invertIfNegative val="0"/>
            <c:bubble3D val="0"/>
            <c:spPr>
              <a:solidFill>
                <a:schemeClr val="hlink"/>
              </a:solidFill>
              <a:ln>
                <a:noFill/>
              </a:ln>
            </c:spPr>
            <c:extLst>
              <c:ext xmlns:c16="http://schemas.microsoft.com/office/drawing/2014/chart" uri="{C3380CC4-5D6E-409C-BE32-E72D297353CC}">
                <c16:uniqueId val="{00000001-E1C2-421D-847E-D732997BB989}"/>
              </c:ext>
            </c:extLst>
          </c:dPt>
          <c:dPt>
            <c:idx val="2"/>
            <c:invertIfNegative val="0"/>
            <c:bubble3D val="0"/>
            <c:spPr>
              <a:solidFill>
                <a:srgbClr val="E41936"/>
              </a:solidFill>
              <a:ln>
                <a:noFill/>
              </a:ln>
            </c:spPr>
            <c:extLst>
              <c:ext xmlns:c16="http://schemas.microsoft.com/office/drawing/2014/chart" uri="{C3380CC4-5D6E-409C-BE32-E72D297353CC}">
                <c16:uniqueId val="{00000002-E1C2-421D-847E-D732997BB989}"/>
              </c:ext>
            </c:extLst>
          </c:dPt>
          <c:dPt>
            <c:idx val="3"/>
            <c:invertIfNegative val="0"/>
            <c:bubble3D val="0"/>
            <c:spPr>
              <a:solidFill>
                <a:schemeClr val="accent1"/>
              </a:solidFill>
              <a:ln>
                <a:noFill/>
              </a:ln>
            </c:spPr>
            <c:extLst>
              <c:ext xmlns:c16="http://schemas.microsoft.com/office/drawing/2014/chart" uri="{C3380CC4-5D6E-409C-BE32-E72D297353CC}">
                <c16:uniqueId val="{00000003-E1C2-421D-847E-D732997BB989}"/>
              </c:ext>
            </c:extLst>
          </c:dPt>
          <c:val>
            <c:numRef>
              <c:f>Sheet1!$A$1:$E$1</c:f>
              <c:numCache>
                <c:formatCode>General</c:formatCode>
                <c:ptCount val="5"/>
                <c:pt idx="0">
                  <c:v>287.25090036014404</c:v>
                </c:pt>
                <c:pt idx="1">
                  <c:v>277.25090036014404</c:v>
                </c:pt>
                <c:pt idx="2">
                  <c:v>272.25090036014404</c:v>
                </c:pt>
                <c:pt idx="3">
                  <c:v>87.250900360144044</c:v>
                </c:pt>
                <c:pt idx="4">
                  <c:v>47.250900360144044</c:v>
                </c:pt>
              </c:numCache>
            </c:numRef>
          </c:val>
          <c:extLst>
            <c:ext xmlns:c16="http://schemas.microsoft.com/office/drawing/2014/chart" uri="{C3380CC4-5D6E-409C-BE32-E72D297353CC}">
              <c16:uniqueId val="{00000004-E1C2-421D-847E-D732997BB989}"/>
            </c:ext>
          </c:extLst>
        </c:ser>
        <c:dLbls>
          <c:showLegendKey val="0"/>
          <c:showVal val="0"/>
          <c:showCatName val="0"/>
          <c:showSerName val="0"/>
          <c:showPercent val="0"/>
          <c:showBubbleSize val="0"/>
        </c:dLbls>
        <c:gapWidth val="80"/>
        <c:overlap val="100"/>
        <c:axId val="731296319"/>
        <c:axId val="1"/>
      </c:barChart>
      <c:catAx>
        <c:axId val="73129631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87.25090036014404"/>
          <c:min val="0"/>
        </c:scaling>
        <c:delete val="1"/>
        <c:axPos val="t"/>
        <c:numFmt formatCode="General" sourceLinked="1"/>
        <c:majorTickMark val="out"/>
        <c:minorTickMark val="none"/>
        <c:tickLblPos val="nextTo"/>
        <c:crossAx val="731296319"/>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6060606060606"/>
          <c:y val="0.1038961038961039"/>
          <c:w val="0.53712121212121211"/>
          <c:h val="0.79220779220779225"/>
        </c:manualLayout>
      </c:layout>
      <c:barChart>
        <c:barDir val="bar"/>
        <c:grouping val="stacked"/>
        <c:varyColors val="0"/>
        <c:ser>
          <c:idx val="0"/>
          <c:order val="0"/>
          <c:spPr>
            <a:solidFill>
              <a:srgbClr val="66CC00"/>
            </a:solidFill>
            <a:ln>
              <a:noFill/>
            </a:ln>
          </c:spPr>
          <c:invertIfNegative val="0"/>
          <c:dPt>
            <c:idx val="0"/>
            <c:invertIfNegative val="0"/>
            <c:bubble3D val="0"/>
            <c:spPr>
              <a:solidFill>
                <a:schemeClr val="hlink"/>
              </a:solidFill>
              <a:ln>
                <a:noFill/>
              </a:ln>
            </c:spPr>
            <c:extLst>
              <c:ext xmlns:c16="http://schemas.microsoft.com/office/drawing/2014/chart" uri="{C3380CC4-5D6E-409C-BE32-E72D297353CC}">
                <c16:uniqueId val="{00000000-C58F-4ECF-B754-54A213EB7368}"/>
              </c:ext>
            </c:extLst>
          </c:dPt>
          <c:dPt>
            <c:idx val="1"/>
            <c:invertIfNegative val="0"/>
            <c:bubble3D val="0"/>
            <c:spPr>
              <a:solidFill>
                <a:schemeClr val="tx2"/>
              </a:solidFill>
              <a:ln>
                <a:noFill/>
              </a:ln>
            </c:spPr>
            <c:extLst>
              <c:ext xmlns:c16="http://schemas.microsoft.com/office/drawing/2014/chart" uri="{C3380CC4-5D6E-409C-BE32-E72D297353CC}">
                <c16:uniqueId val="{00000001-C58F-4ECF-B754-54A213EB7368}"/>
              </c:ext>
            </c:extLst>
          </c:dPt>
          <c:dPt>
            <c:idx val="2"/>
            <c:invertIfNegative val="0"/>
            <c:bubble3D val="0"/>
            <c:spPr>
              <a:solidFill>
                <a:schemeClr val="accent3"/>
              </a:solidFill>
              <a:ln>
                <a:noFill/>
              </a:ln>
            </c:spPr>
            <c:extLst>
              <c:ext xmlns:c16="http://schemas.microsoft.com/office/drawing/2014/chart" uri="{C3380CC4-5D6E-409C-BE32-E72D297353CC}">
                <c16:uniqueId val="{00000002-C58F-4ECF-B754-54A213EB7368}"/>
              </c:ext>
            </c:extLst>
          </c:dPt>
          <c:dPt>
            <c:idx val="3"/>
            <c:invertIfNegative val="0"/>
            <c:bubble3D val="0"/>
            <c:spPr>
              <a:solidFill>
                <a:srgbClr val="9DB1CF"/>
              </a:solidFill>
              <a:ln>
                <a:noFill/>
              </a:ln>
            </c:spPr>
            <c:extLst>
              <c:ext xmlns:c16="http://schemas.microsoft.com/office/drawing/2014/chart" uri="{C3380CC4-5D6E-409C-BE32-E72D297353CC}">
                <c16:uniqueId val="{00000003-C58F-4ECF-B754-54A213EB7368}"/>
              </c:ext>
            </c:extLst>
          </c:dPt>
          <c:dLbls>
            <c:dLbl>
              <c:idx val="4"/>
              <c:layout>
                <c:manualLayout>
                  <c:x val="0.19318181818181818"/>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8F-4ECF-B754-54A213EB73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169.10144186739922</c:v>
                </c:pt>
                <c:pt idx="1">
                  <c:v>140</c:v>
                </c:pt>
                <c:pt idx="2">
                  <c:v>135</c:v>
                </c:pt>
                <c:pt idx="3">
                  <c:v>125</c:v>
                </c:pt>
                <c:pt idx="4">
                  <c:v>80</c:v>
                </c:pt>
              </c:numCache>
            </c:numRef>
          </c:val>
          <c:extLst>
            <c:ext xmlns:c16="http://schemas.microsoft.com/office/drawing/2014/chart" uri="{C3380CC4-5D6E-409C-BE32-E72D297353CC}">
              <c16:uniqueId val="{00000005-C58F-4ECF-B754-54A213EB7368}"/>
            </c:ext>
          </c:extLst>
        </c:ser>
        <c:dLbls>
          <c:showLegendKey val="0"/>
          <c:showVal val="0"/>
          <c:showCatName val="0"/>
          <c:showSerName val="0"/>
          <c:showPercent val="0"/>
          <c:showBubbleSize val="0"/>
        </c:dLbls>
        <c:gapWidth val="80"/>
        <c:overlap val="100"/>
        <c:axId val="470758464"/>
        <c:axId val="1"/>
      </c:barChart>
      <c:catAx>
        <c:axId val="470758464"/>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9.10144186739922"/>
          <c:min val="0"/>
        </c:scaling>
        <c:delete val="1"/>
        <c:axPos val="t"/>
        <c:numFmt formatCode="General" sourceLinked="1"/>
        <c:majorTickMark val="out"/>
        <c:minorTickMark val="none"/>
        <c:tickLblPos val="nextTo"/>
        <c:crossAx val="470758464"/>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51520"/>
            <a:ext cx="2971800" cy="216000"/>
          </a:xfrm>
          <a:prstGeom prst="rect">
            <a:avLst/>
          </a:prstGeom>
        </p:spPr>
        <p:txBody>
          <a:bodyPr vert="horz" lIns="0" tIns="0" rIns="0" bIns="0" rtlCol="0" anchor="ctr"/>
          <a:lstStyle>
            <a:lvl1pPr algn="l">
              <a:defRPr sz="1200"/>
            </a:lvl1pPr>
          </a:lstStyle>
          <a:p>
            <a:endParaRPr lang="de-DE" sz="1000"/>
          </a:p>
        </p:txBody>
      </p:sp>
      <p:sp>
        <p:nvSpPr>
          <p:cNvPr id="3" name="Datumsplatzhalter 2"/>
          <p:cNvSpPr>
            <a:spLocks noGrp="1"/>
          </p:cNvSpPr>
          <p:nvPr>
            <p:ph type="dt" sz="quarter" idx="1"/>
          </p:nvPr>
        </p:nvSpPr>
        <p:spPr>
          <a:xfrm>
            <a:off x="5157192" y="8676456"/>
            <a:ext cx="720000" cy="216000"/>
          </a:xfrm>
          <a:prstGeom prst="rect">
            <a:avLst/>
          </a:prstGeom>
        </p:spPr>
        <p:txBody>
          <a:bodyPr vert="horz" lIns="0" tIns="0" rIns="0" bIns="0" rtlCol="0" anchor="ctr"/>
          <a:lstStyle>
            <a:lvl1pPr algn="r">
              <a:defRPr sz="1200"/>
            </a:lvl1pPr>
          </a:lstStyle>
          <a:p>
            <a:fld id="{5320D358-F853-4E66-A71E-3A9A01236113}" type="datetimeFigureOut">
              <a:rPr lang="de-DE" sz="1000" smtClean="0"/>
              <a:t>28.10.2024</a:t>
            </a:fld>
            <a:endParaRPr lang="de-DE" sz="1000"/>
          </a:p>
        </p:txBody>
      </p:sp>
      <p:sp>
        <p:nvSpPr>
          <p:cNvPr id="4" name="Fußzeilenplatzhalter 3"/>
          <p:cNvSpPr>
            <a:spLocks noGrp="1"/>
          </p:cNvSpPr>
          <p:nvPr>
            <p:ph type="ftr" sz="quarter" idx="2"/>
          </p:nvPr>
        </p:nvSpPr>
        <p:spPr>
          <a:xfrm>
            <a:off x="477192" y="8676456"/>
            <a:ext cx="4680000" cy="216000"/>
          </a:xfrm>
          <a:prstGeom prst="rect">
            <a:avLst/>
          </a:prstGeom>
        </p:spPr>
        <p:txBody>
          <a:bodyPr vert="horz" lIns="0" tIns="0" rIns="0" bIns="0" rtlCol="0" anchor="ctr"/>
          <a:lstStyle>
            <a:lvl1pPr algn="l">
              <a:defRPr sz="1200"/>
            </a:lvl1pPr>
          </a:lstStyle>
          <a:p>
            <a:endParaRPr lang="de-DE" sz="1000"/>
          </a:p>
        </p:txBody>
      </p:sp>
      <p:sp>
        <p:nvSpPr>
          <p:cNvPr id="5" name="Foliennummernplatzhalter 4"/>
          <p:cNvSpPr>
            <a:spLocks noGrp="1"/>
          </p:cNvSpPr>
          <p:nvPr>
            <p:ph type="sldNum" sz="quarter" idx="3"/>
          </p:nvPr>
        </p:nvSpPr>
        <p:spPr>
          <a:xfrm>
            <a:off x="6021328" y="8676456"/>
            <a:ext cx="360000" cy="216000"/>
          </a:xfrm>
          <a:prstGeom prst="rect">
            <a:avLst/>
          </a:prstGeom>
        </p:spPr>
        <p:txBody>
          <a:bodyPr vert="horz" lIns="0" tIns="0" rIns="0" bIns="0" rtlCol="0" anchor="ctr"/>
          <a:lstStyle>
            <a:lvl1pPr algn="r">
              <a:defRPr sz="1200"/>
            </a:lvl1pPr>
          </a:lstStyle>
          <a:p>
            <a:fld id="{E5BBCCF6-F8A8-4C49-BF3D-CA1AA74CA975}" type="slidenum">
              <a:rPr lang="de-DE" sz="1000" smtClean="0"/>
              <a:t>‹#›</a:t>
            </a:fld>
            <a:endParaRPr lang="de-DE" sz="1000"/>
          </a:p>
        </p:txBody>
      </p:sp>
    </p:spTree>
    <p:extLst>
      <p:ext uri="{BB962C8B-B14F-4D97-AF65-F5344CB8AC3E}">
        <p14:creationId xmlns:p14="http://schemas.microsoft.com/office/powerpoint/2010/main" val="31438611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302" userDrawn="1">
          <p15:clr>
            <a:srgbClr val="F26B43"/>
          </p15:clr>
        </p15:guide>
        <p15:guide id="2" pos="40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76672" y="611560"/>
            <a:ext cx="5904000" cy="3321000"/>
          </a:xfrm>
          <a:prstGeom prst="rect">
            <a:avLst/>
          </a:prstGeom>
          <a:noFill/>
          <a:ln w="6350">
            <a:solidFill>
              <a:schemeClr val="accent3"/>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6672" y="4139952"/>
            <a:ext cx="5904000" cy="4320000"/>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8" name="Kopfzeilenplatzhalter 1"/>
          <p:cNvSpPr>
            <a:spLocks noGrp="1"/>
          </p:cNvSpPr>
          <p:nvPr>
            <p:ph type="hdr" sz="quarter"/>
          </p:nvPr>
        </p:nvSpPr>
        <p:spPr>
          <a:xfrm>
            <a:off x="476672" y="251520"/>
            <a:ext cx="2971800" cy="216000"/>
          </a:xfrm>
          <a:prstGeom prst="rect">
            <a:avLst/>
          </a:prstGeom>
        </p:spPr>
        <p:txBody>
          <a:bodyPr vert="horz" lIns="0" tIns="0" rIns="0" bIns="0" rtlCol="0" anchor="ctr"/>
          <a:lstStyle>
            <a:lvl1pPr algn="l">
              <a:defRPr sz="1200">
                <a:latin typeface="+mn-lt"/>
              </a:defRPr>
            </a:lvl1pPr>
          </a:lstStyle>
          <a:p>
            <a:endParaRPr lang="de-DE" sz="1000"/>
          </a:p>
        </p:txBody>
      </p:sp>
      <p:sp>
        <p:nvSpPr>
          <p:cNvPr id="9" name="Datumsplatzhalter 2"/>
          <p:cNvSpPr>
            <a:spLocks noGrp="1"/>
          </p:cNvSpPr>
          <p:nvPr>
            <p:ph type="dt" sz="quarter" idx="1"/>
          </p:nvPr>
        </p:nvSpPr>
        <p:spPr>
          <a:xfrm>
            <a:off x="5157192" y="8676456"/>
            <a:ext cx="720000" cy="216000"/>
          </a:xfrm>
          <a:prstGeom prst="rect">
            <a:avLst/>
          </a:prstGeom>
        </p:spPr>
        <p:txBody>
          <a:bodyPr vert="horz" lIns="0" tIns="0" rIns="0" bIns="0" rtlCol="0" anchor="ctr"/>
          <a:lstStyle>
            <a:lvl1pPr algn="r">
              <a:defRPr sz="1200">
                <a:latin typeface="+mn-lt"/>
              </a:defRPr>
            </a:lvl1pPr>
          </a:lstStyle>
          <a:p>
            <a:fld id="{5320D358-F853-4E66-A71E-3A9A01236113}" type="datetimeFigureOut">
              <a:rPr lang="de-DE" sz="1000" smtClean="0"/>
              <a:pPr/>
              <a:t>28.10.2024</a:t>
            </a:fld>
            <a:endParaRPr lang="de-DE" sz="1000"/>
          </a:p>
        </p:txBody>
      </p:sp>
      <p:sp>
        <p:nvSpPr>
          <p:cNvPr id="10" name="Fußzeilenplatzhalter 3"/>
          <p:cNvSpPr>
            <a:spLocks noGrp="1"/>
          </p:cNvSpPr>
          <p:nvPr>
            <p:ph type="ftr" sz="quarter" idx="4"/>
          </p:nvPr>
        </p:nvSpPr>
        <p:spPr>
          <a:xfrm>
            <a:off x="477192" y="8676456"/>
            <a:ext cx="4680000" cy="216000"/>
          </a:xfrm>
          <a:prstGeom prst="rect">
            <a:avLst/>
          </a:prstGeom>
        </p:spPr>
        <p:txBody>
          <a:bodyPr vert="horz" lIns="0" tIns="0" rIns="0" bIns="0" rtlCol="0" anchor="ctr"/>
          <a:lstStyle>
            <a:lvl1pPr algn="l">
              <a:defRPr sz="1200">
                <a:latin typeface="+mn-lt"/>
              </a:defRPr>
            </a:lvl1pPr>
          </a:lstStyle>
          <a:p>
            <a:endParaRPr lang="de-DE" sz="1000"/>
          </a:p>
        </p:txBody>
      </p:sp>
      <p:sp>
        <p:nvSpPr>
          <p:cNvPr id="11" name="Foliennummernplatzhalter 4"/>
          <p:cNvSpPr>
            <a:spLocks noGrp="1"/>
          </p:cNvSpPr>
          <p:nvPr>
            <p:ph type="sldNum" sz="quarter" idx="5"/>
          </p:nvPr>
        </p:nvSpPr>
        <p:spPr>
          <a:xfrm>
            <a:off x="6021328" y="8685213"/>
            <a:ext cx="360000" cy="216000"/>
          </a:xfrm>
          <a:prstGeom prst="rect">
            <a:avLst/>
          </a:prstGeom>
        </p:spPr>
        <p:txBody>
          <a:bodyPr vert="horz" lIns="0" tIns="0" rIns="0" bIns="0" rtlCol="0" anchor="ctr"/>
          <a:lstStyle>
            <a:lvl1pPr algn="r">
              <a:defRPr sz="1200">
                <a:latin typeface="+mn-lt"/>
              </a:defRPr>
            </a:lvl1pPr>
          </a:lstStyle>
          <a:p>
            <a:fld id="{E5BBCCF6-F8A8-4C49-BF3D-CA1AA74CA975}" type="slidenum">
              <a:rPr lang="de-DE" sz="1000" smtClean="0"/>
              <a:pPr/>
              <a:t>‹#›</a:t>
            </a:fld>
            <a:endParaRPr lang="de-DE" sz="1000"/>
          </a:p>
        </p:txBody>
      </p:sp>
    </p:spTree>
    <p:extLst>
      <p:ext uri="{BB962C8B-B14F-4D97-AF65-F5344CB8AC3E}">
        <p14:creationId xmlns:p14="http://schemas.microsoft.com/office/powerpoint/2010/main" val="284619873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1200"/>
      </a:spcBef>
      <a:defRPr sz="1200" b="1" kern="1200">
        <a:solidFill>
          <a:schemeClr val="tx1"/>
        </a:solidFill>
        <a:latin typeface="+mn-lt"/>
        <a:ea typeface="+mn-ea"/>
        <a:cs typeface="+mn-cs"/>
      </a:defRPr>
    </a:lvl1pPr>
    <a:lvl2pPr marL="0" algn="l" defTabSz="914400" rtl="0" eaLnBrk="1" latinLnBrk="0" hangingPunct="1">
      <a:lnSpc>
        <a:spcPct val="110000"/>
      </a:lnSpc>
      <a:spcBef>
        <a:spcPts val="400"/>
      </a:spcBef>
      <a:spcAft>
        <a:spcPts val="400"/>
      </a:spcAft>
      <a:defRPr sz="1200" kern="1200">
        <a:solidFill>
          <a:schemeClr val="tx1"/>
        </a:solidFill>
        <a:latin typeface="+mn-lt"/>
        <a:ea typeface="+mn-ea"/>
        <a:cs typeface="+mn-cs"/>
      </a:defRPr>
    </a:lvl2pPr>
    <a:lvl3pPr marL="144000" indent="-144000" algn="l" defTabSz="914400" rtl="0" eaLnBrk="1" latinLnBrk="0" hangingPunct="1">
      <a:lnSpc>
        <a:spcPct val="110000"/>
      </a:lnSpc>
      <a:spcBef>
        <a:spcPts val="100"/>
      </a:spcBef>
      <a:spcAft>
        <a:spcPts val="100"/>
      </a:spcAft>
      <a:buFont typeface="Arial" panose="020B0604020202020204" pitchFamily="34" charset="0"/>
      <a:buChar char="•"/>
      <a:defRPr sz="1200" kern="1200">
        <a:solidFill>
          <a:schemeClr val="tx1"/>
        </a:solidFill>
        <a:latin typeface="+mn-lt"/>
        <a:ea typeface="+mn-ea"/>
        <a:cs typeface="+mn-cs"/>
      </a:defRPr>
    </a:lvl3pPr>
    <a:lvl4pPr marL="288000" indent="-144000" algn="l" defTabSz="914400" rtl="0" eaLnBrk="1" latinLnBrk="0" hangingPunct="1">
      <a:lnSpc>
        <a:spcPct val="110000"/>
      </a:lnSpc>
      <a:spcBef>
        <a:spcPts val="100"/>
      </a:spcBef>
      <a:spcAft>
        <a:spcPts val="100"/>
      </a:spcAft>
      <a:buFont typeface="Symbol" panose="05050102010706020507" pitchFamily="18" charset="2"/>
      <a:buChar char="-"/>
      <a:defRPr sz="1200" kern="1200">
        <a:solidFill>
          <a:schemeClr val="tx1"/>
        </a:solidFill>
        <a:latin typeface="+mn-lt"/>
        <a:ea typeface="+mn-ea"/>
        <a:cs typeface="+mn-cs"/>
      </a:defRPr>
    </a:lvl4pPr>
    <a:lvl5pPr marL="432000" indent="-144000" algn="l" defTabSz="914400" rtl="0" eaLnBrk="1" latinLnBrk="0" hangingPunct="1">
      <a:lnSpc>
        <a:spcPct val="110000"/>
      </a:lnSpc>
      <a:spcBef>
        <a:spcPts val="100"/>
      </a:spcBef>
      <a:spcAft>
        <a:spcPts val="100"/>
      </a:spcAft>
      <a:buFont typeface="Symbol" panose="05050102010706020507" pitchFamily="18" charset="2"/>
      <a:buChar char="-"/>
      <a:defRPr sz="1200" kern="1200">
        <a:solidFill>
          <a:schemeClr val="tx1"/>
        </a:solidFill>
        <a:latin typeface="+mn-lt"/>
        <a:ea typeface="+mn-ea"/>
        <a:cs typeface="+mn-cs"/>
      </a:defRPr>
    </a:lvl5pPr>
    <a:lvl6pPr marL="576000" indent="-144000" algn="l" defTabSz="914400" rtl="0" eaLnBrk="1" latinLnBrk="0" hangingPunct="1">
      <a:lnSpc>
        <a:spcPct val="110000"/>
      </a:lnSpc>
      <a:spcBef>
        <a:spcPts val="100"/>
      </a:spcBef>
      <a:spcAft>
        <a:spcPts val="100"/>
      </a:spcAft>
      <a:buFont typeface="Symbol" panose="05050102010706020507" pitchFamily="18" charset="2"/>
      <a:buChar char="-"/>
      <a:defRPr sz="1200" kern="1200">
        <a:solidFill>
          <a:schemeClr val="tx1"/>
        </a:solidFill>
        <a:latin typeface="+mn-lt"/>
        <a:ea typeface="+mn-ea"/>
        <a:cs typeface="+mn-cs"/>
      </a:defRPr>
    </a:lvl6pPr>
    <a:lvl7pPr marL="576000" indent="-144000" algn="l" defTabSz="914400" rtl="0" eaLnBrk="1" latinLnBrk="0" hangingPunct="1">
      <a:lnSpc>
        <a:spcPct val="110000"/>
      </a:lnSpc>
      <a:spcBef>
        <a:spcPts val="100"/>
      </a:spcBef>
      <a:spcAft>
        <a:spcPts val="100"/>
      </a:spcAft>
      <a:buFont typeface="Symbol" panose="05050102010706020507" pitchFamily="18" charset="2"/>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100"/>
      </a:spcBef>
      <a:spcAft>
        <a:spcPts val="100"/>
      </a:spcAft>
      <a:buFont typeface="Symbol" panose="05050102010706020507" pitchFamily="18" charset="2"/>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100"/>
      </a:spcBef>
      <a:spcAft>
        <a:spcPts val="100"/>
      </a:spcAft>
      <a:buFont typeface="Symbol" panose="05050102010706020507" pitchFamily="18" charset="2"/>
      <a:buChar char="-"/>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02" userDrawn="1">
          <p15:clr>
            <a:srgbClr val="F26B43"/>
          </p15:clr>
        </p15:guide>
        <p15:guide id="2" pos="402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11188"/>
            <a:ext cx="5903913" cy="33210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56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11188"/>
            <a:ext cx="5903913" cy="33210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1570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3">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invGray">
          <a:xfrm>
            <a:off x="300038" y="1988840"/>
            <a:ext cx="3959225" cy="3456000"/>
          </a:xfrm>
        </p:spPr>
        <p:txBody>
          <a:bodyPr anchor="b"/>
          <a:lstStyle>
            <a:lvl1pPr algn="l">
              <a:lnSpc>
                <a:spcPct val="85000"/>
              </a:lnSpc>
              <a:defRPr sz="3500" b="0" i="0">
                <a:solidFill>
                  <a:schemeClr val="bg1"/>
                </a:solidFill>
                <a:latin typeface="+mj-lt"/>
              </a:defRPr>
            </a:lvl1pPr>
          </a:lstStyle>
          <a:p>
            <a:r>
              <a:rPr lang="en-US"/>
              <a:t>Add title</a:t>
            </a:r>
          </a:p>
        </p:txBody>
      </p:sp>
      <p:sp>
        <p:nvSpPr>
          <p:cNvPr id="3" name="Untertitel 2"/>
          <p:cNvSpPr>
            <a:spLocks noGrp="1"/>
          </p:cNvSpPr>
          <p:nvPr>
            <p:ph type="subTitle" idx="1" hasCustomPrompt="1"/>
          </p:nvPr>
        </p:nvSpPr>
        <p:spPr bwMode="invGray">
          <a:xfrm>
            <a:off x="299356" y="5661248"/>
            <a:ext cx="3959907" cy="504000"/>
          </a:xfrm>
        </p:spPr>
        <p:txBody>
          <a:bodyPr anchor="t"/>
          <a:lstStyle>
            <a:lvl1pPr marL="0" indent="0" algn="l">
              <a:lnSpc>
                <a:spcPct val="100000"/>
              </a:lnSpc>
              <a:spcBef>
                <a:spcPts val="0"/>
              </a:spcBef>
              <a:spcAft>
                <a:spcPts val="0"/>
              </a:spcAft>
              <a:buFont typeface="Arial" panose="020B0604020202020204" pitchFamily="34" charset="0"/>
              <a:buNone/>
              <a:defRPr sz="1800" b="0">
                <a:solidFill>
                  <a:schemeClr val="bg1"/>
                </a:solidFill>
              </a:defRPr>
            </a:lvl1pPr>
            <a:lvl2pPr marL="0" indent="0" algn="l">
              <a:lnSpc>
                <a:spcPct val="100000"/>
              </a:lnSpc>
              <a:spcBef>
                <a:spcPts val="0"/>
              </a:spcBef>
              <a:spcAft>
                <a:spcPts val="0"/>
              </a:spcAft>
              <a:buFont typeface="Arial" panose="020B0604020202020204" pitchFamily="34" charset="0"/>
              <a:buNone/>
              <a:defRPr sz="1800" b="0">
                <a:solidFill>
                  <a:schemeClr val="bg1"/>
                </a:solidFill>
              </a:defRPr>
            </a:lvl2pPr>
            <a:lvl3pPr marL="0" indent="0" algn="l">
              <a:lnSpc>
                <a:spcPct val="100000"/>
              </a:lnSpc>
              <a:spcBef>
                <a:spcPts val="0"/>
              </a:spcBef>
              <a:spcAft>
                <a:spcPts val="0"/>
              </a:spcAft>
              <a:buFont typeface="Arial" panose="020B0604020202020204" pitchFamily="34" charset="0"/>
              <a:buNone/>
              <a:defRPr sz="1800" b="0">
                <a:solidFill>
                  <a:schemeClr val="bg1"/>
                </a:solidFill>
              </a:defRPr>
            </a:lvl3pPr>
            <a:lvl4pPr marL="0" indent="0" algn="l">
              <a:lnSpc>
                <a:spcPct val="100000"/>
              </a:lnSpc>
              <a:spcBef>
                <a:spcPts val="0"/>
              </a:spcBef>
              <a:spcAft>
                <a:spcPts val="0"/>
              </a:spcAft>
              <a:buFont typeface="Arial" panose="020B0604020202020204" pitchFamily="34" charset="0"/>
              <a:buNone/>
              <a:defRPr sz="1800" b="0">
                <a:solidFill>
                  <a:schemeClr val="bg1"/>
                </a:solidFill>
              </a:defRPr>
            </a:lvl4pPr>
            <a:lvl5pPr marL="0" indent="0" algn="l">
              <a:lnSpc>
                <a:spcPct val="100000"/>
              </a:lnSpc>
              <a:spcBef>
                <a:spcPts val="0"/>
              </a:spcBef>
              <a:spcAft>
                <a:spcPts val="0"/>
              </a:spcAft>
              <a:buFont typeface="Arial" panose="020B0604020202020204" pitchFamily="34" charset="0"/>
              <a:buNone/>
              <a:defRPr sz="1800" b="0">
                <a:solidFill>
                  <a:schemeClr val="bg1"/>
                </a:solidFill>
              </a:defRPr>
            </a:lvl5pPr>
            <a:lvl6pPr marL="0" indent="0" algn="l">
              <a:lnSpc>
                <a:spcPct val="100000"/>
              </a:lnSpc>
              <a:spcBef>
                <a:spcPts val="0"/>
              </a:spcBef>
              <a:spcAft>
                <a:spcPts val="0"/>
              </a:spcAft>
              <a:buFont typeface="Arial" panose="020B0604020202020204" pitchFamily="34" charset="0"/>
              <a:buNone/>
              <a:defRPr sz="1800" b="0">
                <a:solidFill>
                  <a:schemeClr val="bg1"/>
                </a:solidFill>
              </a:defRPr>
            </a:lvl6pPr>
            <a:lvl7pPr marL="0" indent="0" algn="l">
              <a:lnSpc>
                <a:spcPct val="100000"/>
              </a:lnSpc>
              <a:spcBef>
                <a:spcPts val="0"/>
              </a:spcBef>
              <a:spcAft>
                <a:spcPts val="0"/>
              </a:spcAft>
              <a:buFont typeface="Arial" panose="020B0604020202020204" pitchFamily="34" charset="0"/>
              <a:buNone/>
              <a:defRPr sz="1800" b="0">
                <a:solidFill>
                  <a:schemeClr val="bg1"/>
                </a:solidFill>
              </a:defRPr>
            </a:lvl7pPr>
            <a:lvl8pPr marL="0" indent="0" algn="l">
              <a:lnSpc>
                <a:spcPct val="100000"/>
              </a:lnSpc>
              <a:spcBef>
                <a:spcPts val="0"/>
              </a:spcBef>
              <a:spcAft>
                <a:spcPts val="0"/>
              </a:spcAft>
              <a:buFont typeface="Arial" panose="020B0604020202020204" pitchFamily="34" charset="0"/>
              <a:buNone/>
              <a:defRPr sz="1800" b="0">
                <a:solidFill>
                  <a:schemeClr val="bg1"/>
                </a:solidFill>
              </a:defRPr>
            </a:lvl8pPr>
            <a:lvl9pPr marL="0" indent="0" algn="l">
              <a:lnSpc>
                <a:spcPct val="100000"/>
              </a:lnSpc>
              <a:spcBef>
                <a:spcPts val="0"/>
              </a:spcBef>
              <a:spcAft>
                <a:spcPts val="0"/>
              </a:spcAft>
              <a:buFont typeface="Arial" panose="020B0604020202020204" pitchFamily="34" charset="0"/>
              <a:buNone/>
              <a:defRPr sz="1800" b="0">
                <a:solidFill>
                  <a:schemeClr val="bg1"/>
                </a:solidFill>
              </a:defRPr>
            </a:lvl9pPr>
          </a:lstStyle>
          <a:p>
            <a:pPr lvl="0"/>
            <a:r>
              <a:rPr lang="en-US">
                <a:effectLst/>
              </a:rPr>
              <a:t>Short sub headline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Rechteck 7">
            <a:extLst>
              <a:ext uri="{FF2B5EF4-FFF2-40B4-BE49-F238E27FC236}">
                <a16:creationId xmlns:a16="http://schemas.microsoft.com/office/drawing/2014/main" id="{E97C2F34-27E9-8150-45C8-54F37D8F512F}"/>
              </a:ext>
            </a:extLst>
          </p:cNvPr>
          <p:cNvSpPr/>
          <p:nvPr userDrawn="1"/>
        </p:nvSpPr>
        <p:spPr bwMode="gray">
          <a:xfrm>
            <a:off x="12048000" y="0"/>
            <a:ext cx="144000" cy="6858000"/>
          </a:xfrm>
          <a:prstGeom prst="rect">
            <a:avLst/>
          </a:prstGeom>
          <a:solidFill>
            <a:srgbClr val="1FFF5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9" name="Grafik 8">
            <a:extLst>
              <a:ext uri="{FF2B5EF4-FFF2-40B4-BE49-F238E27FC236}">
                <a16:creationId xmlns:a16="http://schemas.microsoft.com/office/drawing/2014/main" id="{DCEE95E0-6EE7-9E0A-AEB9-3165CAF8C7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3431736" y="296684"/>
            <a:ext cx="1224104" cy="1224104"/>
          </a:xfrm>
          <a:prstGeom prst="rect">
            <a:avLst/>
          </a:prstGeom>
        </p:spPr>
      </p:pic>
      <p:pic>
        <p:nvPicPr>
          <p:cNvPr id="12" name="Grafik 11">
            <a:extLst>
              <a:ext uri="{FF2B5EF4-FFF2-40B4-BE49-F238E27FC236}">
                <a16:creationId xmlns:a16="http://schemas.microsoft.com/office/drawing/2014/main" id="{B80B22F4-501E-6F0C-2334-AEDA3A726E0B}"/>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2" r="59377"/>
          <a:stretch/>
        </p:blipFill>
        <p:spPr bwMode="invGray">
          <a:xfrm>
            <a:off x="299460" y="296652"/>
            <a:ext cx="936000" cy="277456"/>
          </a:xfrm>
          <a:prstGeom prst="rect">
            <a:avLst/>
          </a:prstGeom>
        </p:spPr>
      </p:pic>
      <p:sp>
        <p:nvSpPr>
          <p:cNvPr id="14" name="Textplatzhalter 13">
            <a:extLst>
              <a:ext uri="{FF2B5EF4-FFF2-40B4-BE49-F238E27FC236}">
                <a16:creationId xmlns:a16="http://schemas.microsoft.com/office/drawing/2014/main" id="{5F6DCF5F-712F-4F65-45CC-74372269E461}"/>
              </a:ext>
            </a:extLst>
          </p:cNvPr>
          <p:cNvSpPr>
            <a:spLocks noGrp="1"/>
          </p:cNvSpPr>
          <p:nvPr>
            <p:ph type="body" sz="quarter" idx="16" hasCustomPrompt="1"/>
          </p:nvPr>
        </p:nvSpPr>
        <p:spPr bwMode="invGray">
          <a:xfrm>
            <a:off x="299356" y="6417332"/>
            <a:ext cx="3959225" cy="144000"/>
          </a:xfrm>
        </p:spPr>
        <p:txBody>
          <a:bodyPr/>
          <a:lstStyle>
            <a:lvl1pPr marL="0" indent="0">
              <a:spcBef>
                <a:spcPts val="0"/>
              </a:spcBef>
              <a:spcAft>
                <a:spcPts val="0"/>
              </a:spcAft>
              <a:buFontTx/>
              <a:buNone/>
              <a:defRPr sz="900">
                <a:solidFill>
                  <a:schemeClr val="bg1"/>
                </a:solidFill>
              </a:defRPr>
            </a:lvl1pPr>
            <a:lvl2pPr marL="0" indent="0">
              <a:spcBef>
                <a:spcPts val="0"/>
              </a:spcBef>
              <a:spcAft>
                <a:spcPts val="0"/>
              </a:spcAft>
              <a:buFontTx/>
              <a:buNone/>
              <a:defRPr sz="900">
                <a:solidFill>
                  <a:schemeClr val="bg1"/>
                </a:solidFill>
              </a:defRPr>
            </a:lvl2pPr>
            <a:lvl3pPr marL="0" indent="0">
              <a:spcBef>
                <a:spcPts val="0"/>
              </a:spcBef>
              <a:spcAft>
                <a:spcPts val="0"/>
              </a:spcAft>
              <a:buFontTx/>
              <a:buNone/>
              <a:defRPr sz="900">
                <a:solidFill>
                  <a:schemeClr val="bg1"/>
                </a:solidFill>
              </a:defRPr>
            </a:lvl3pPr>
            <a:lvl4pPr marL="0" indent="0">
              <a:spcBef>
                <a:spcPts val="0"/>
              </a:spcBef>
              <a:spcAft>
                <a:spcPts val="0"/>
              </a:spcAft>
              <a:buFontTx/>
              <a:buNone/>
              <a:defRPr sz="900">
                <a:solidFill>
                  <a:schemeClr val="bg1"/>
                </a:solidFill>
              </a:defRPr>
            </a:lvl4pPr>
            <a:lvl5pPr marL="0" indent="0">
              <a:spcBef>
                <a:spcPts val="0"/>
              </a:spcBef>
              <a:spcAft>
                <a:spcPts val="0"/>
              </a:spcAft>
              <a:buFontTx/>
              <a:buNone/>
              <a:defRPr sz="900">
                <a:solidFill>
                  <a:schemeClr val="bg1"/>
                </a:solidFill>
              </a:defRPr>
            </a:lvl5pPr>
            <a:lvl6pPr marL="0" indent="0">
              <a:spcBef>
                <a:spcPts val="0"/>
              </a:spcBef>
              <a:spcAft>
                <a:spcPts val="0"/>
              </a:spcAft>
              <a:buFontTx/>
              <a:buNone/>
              <a:defRPr sz="900">
                <a:solidFill>
                  <a:schemeClr val="bg1"/>
                </a:solidFill>
              </a:defRPr>
            </a:lvl6pPr>
            <a:lvl7pPr marL="0" indent="0">
              <a:spcBef>
                <a:spcPts val="0"/>
              </a:spcBef>
              <a:spcAft>
                <a:spcPts val="0"/>
              </a:spcAft>
              <a:buFontTx/>
              <a:buNone/>
              <a:defRPr sz="900">
                <a:solidFill>
                  <a:schemeClr val="bg1"/>
                </a:solidFill>
              </a:defRPr>
            </a:lvl7pPr>
            <a:lvl8pPr marL="0" indent="0">
              <a:spcBef>
                <a:spcPts val="0"/>
              </a:spcBef>
              <a:spcAft>
                <a:spcPts val="0"/>
              </a:spcAft>
              <a:buFontTx/>
              <a:buNone/>
              <a:defRPr sz="900">
                <a:solidFill>
                  <a:schemeClr val="bg1"/>
                </a:solidFill>
              </a:defRPr>
            </a:lvl8pPr>
            <a:lvl9pPr marL="0" indent="0">
              <a:spcBef>
                <a:spcPts val="0"/>
              </a:spcBef>
              <a:spcAft>
                <a:spcPts val="0"/>
              </a:spcAft>
              <a:buFontTx/>
              <a:buNone/>
              <a:defRPr sz="900">
                <a:solidFill>
                  <a:schemeClr val="bg1"/>
                </a:solidFill>
              </a:defRPr>
            </a:lvl9pPr>
          </a:lstStyle>
          <a:p>
            <a:pPr lvl="0"/>
            <a:r>
              <a:rPr lang="en-US"/>
              <a:t>Add Date, Author and Place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6" name="Grafik 5" descr="Ein Bild, das Person, Auto, Fahrzeug, draußen enthält.&#10;&#10;Automatisch generierte Beschreibung">
            <a:extLst>
              <a:ext uri="{FF2B5EF4-FFF2-40B4-BE49-F238E27FC236}">
                <a16:creationId xmlns:a16="http://schemas.microsoft.com/office/drawing/2014/main" id="{5FEDD50C-8BC4-74FC-22C1-3272F3CA39A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bwMode="gray">
          <a:xfrm>
            <a:off x="4906137" y="0"/>
            <a:ext cx="7141863" cy="6858000"/>
          </a:xfrm>
          <a:prstGeom prst="rect">
            <a:avLst/>
          </a:prstGeom>
        </p:spPr>
      </p:pic>
    </p:spTree>
    <p:extLst>
      <p:ext uri="{BB962C8B-B14F-4D97-AF65-F5344CB8AC3E}">
        <p14:creationId xmlns:p14="http://schemas.microsoft.com/office/powerpoint/2010/main" val="3193685877"/>
      </p:ext>
    </p:extLst>
  </p:cSld>
  <p:clrMapOvr>
    <a:masterClrMapping/>
  </p:clrMapOvr>
  <p:transition>
    <p:fade/>
  </p:transition>
  <p:extLst>
    <p:ext uri="{DCECCB84-F9BA-43D5-87BE-67443E8EF086}">
      <p15:sldGuideLst xmlns:p15="http://schemas.microsoft.com/office/powerpoint/2012/main">
        <p15:guide id="1" orient="horz" pos="1253">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atin typeface="+mn-lt"/>
              </a:defRPr>
            </a:lvl1pPr>
          </a:lstStyle>
          <a:p>
            <a:r>
              <a:rPr lang="en-US"/>
              <a:t>Add text</a:t>
            </a:r>
          </a:p>
        </p:txBody>
      </p:sp>
      <p:sp>
        <p:nvSpPr>
          <p:cNvPr id="4" name="Fußzeilenplatzhalter 3"/>
          <p:cNvSpPr>
            <a:spLocks noGrp="1"/>
          </p:cNvSpPr>
          <p:nvPr>
            <p:ph type="ftr" sz="quarter" idx="11"/>
          </p:nvPr>
        </p:nvSpPr>
        <p:spPr bwMode="gray"/>
        <p:txBody>
          <a:bodyPr/>
          <a:lstStyle/>
          <a:p>
            <a:r>
              <a:rPr lang="en-US"/>
              <a:t>Presentation title</a:t>
            </a:r>
          </a:p>
        </p:txBody>
      </p:sp>
      <p:sp>
        <p:nvSpPr>
          <p:cNvPr id="5" name="Foliennummernplatzhalter 4"/>
          <p:cNvSpPr>
            <a:spLocks noGrp="1"/>
          </p:cNvSpPr>
          <p:nvPr>
            <p:ph type="sldNum" sz="quarter" idx="12"/>
          </p:nvPr>
        </p:nvSpPr>
        <p:spPr bwMode="gray"/>
        <p:txBody>
          <a:bodyPr/>
          <a:lstStyle/>
          <a:p>
            <a:fld id="{8FF9B0DE-3FEB-4AA0-B465-B80EF7C1333D}" type="slidenum">
              <a:rPr lang="en-US" smtClean="0"/>
              <a:t>‹#›</a:t>
            </a:fld>
            <a:endParaRPr lang="en-US"/>
          </a:p>
        </p:txBody>
      </p:sp>
      <p:sp>
        <p:nvSpPr>
          <p:cNvPr id="9" name="Textplatzhalter 7">
            <a:extLst>
              <a:ext uri="{FF2B5EF4-FFF2-40B4-BE49-F238E27FC236}">
                <a16:creationId xmlns:a16="http://schemas.microsoft.com/office/drawing/2014/main" id="{D6F71FD6-DB79-8FF1-8026-A809078AC3D4}"/>
              </a:ext>
            </a:extLst>
          </p:cNvPr>
          <p:cNvSpPr>
            <a:spLocks noGrp="1"/>
          </p:cNvSpPr>
          <p:nvPr>
            <p:ph type="body" sz="quarter" idx="13" hasCustomPrompt="1"/>
          </p:nvPr>
        </p:nvSpPr>
        <p:spPr bwMode="gray">
          <a:xfrm>
            <a:off x="299356" y="6021288"/>
            <a:ext cx="5436000" cy="144000"/>
          </a:xfrm>
        </p:spPr>
        <p:txBody>
          <a:bodyPr anchor="b"/>
          <a:lstStyle>
            <a:lvl1pPr marL="0" indent="0">
              <a:lnSpc>
                <a:spcPct val="100000"/>
              </a:lnSpc>
              <a:spcBef>
                <a:spcPts val="0"/>
              </a:spcBef>
              <a:spcAft>
                <a:spcPts val="0"/>
              </a:spcAft>
              <a:buFont typeface="Arial" panose="020B0604020202020204" pitchFamily="34" charset="0"/>
              <a:buNone/>
              <a:defRPr sz="1000" b="0">
                <a:latin typeface="+mn-lt"/>
              </a:defRPr>
            </a:lvl1pPr>
            <a:lvl2pPr marL="0" indent="0">
              <a:lnSpc>
                <a:spcPct val="100000"/>
              </a:lnSpc>
              <a:spcBef>
                <a:spcPts val="0"/>
              </a:spcBef>
              <a:spcAft>
                <a:spcPts val="0"/>
              </a:spcAft>
              <a:buFont typeface="Arial" panose="020B0604020202020204" pitchFamily="34" charset="0"/>
              <a:buNone/>
              <a:defRPr sz="1000" b="0">
                <a:latin typeface="+mn-lt"/>
              </a:defRPr>
            </a:lvl2pPr>
            <a:lvl3pPr marL="0" indent="0">
              <a:lnSpc>
                <a:spcPct val="100000"/>
              </a:lnSpc>
              <a:spcBef>
                <a:spcPts val="0"/>
              </a:spcBef>
              <a:spcAft>
                <a:spcPts val="0"/>
              </a:spcAft>
              <a:buNone/>
              <a:defRPr sz="1000" b="0">
                <a:latin typeface="+mn-lt"/>
              </a:defRPr>
            </a:lvl3pPr>
            <a:lvl4pPr marL="0" indent="0">
              <a:lnSpc>
                <a:spcPct val="100000"/>
              </a:lnSpc>
              <a:spcBef>
                <a:spcPts val="0"/>
              </a:spcBef>
              <a:spcAft>
                <a:spcPts val="0"/>
              </a:spcAft>
              <a:buNone/>
              <a:defRPr sz="1000" b="0">
                <a:latin typeface="+mn-lt"/>
              </a:defRPr>
            </a:lvl4pPr>
            <a:lvl5pPr marL="0" indent="0">
              <a:lnSpc>
                <a:spcPct val="100000"/>
              </a:lnSpc>
              <a:spcBef>
                <a:spcPts val="0"/>
              </a:spcBef>
              <a:spcAft>
                <a:spcPts val="0"/>
              </a:spcAft>
              <a:buNone/>
              <a:defRPr sz="1000" b="0">
                <a:latin typeface="+mn-lt"/>
              </a:defRPr>
            </a:lvl5pPr>
            <a:lvl6pPr marL="0" indent="0">
              <a:lnSpc>
                <a:spcPct val="100000"/>
              </a:lnSpc>
              <a:spcBef>
                <a:spcPts val="0"/>
              </a:spcBef>
              <a:spcAft>
                <a:spcPts val="0"/>
              </a:spcAft>
              <a:buNone/>
              <a:defRPr sz="1000" b="0">
                <a:latin typeface="+mn-lt"/>
              </a:defRPr>
            </a:lvl6pPr>
            <a:lvl7pPr marL="0" indent="0">
              <a:lnSpc>
                <a:spcPct val="100000"/>
              </a:lnSpc>
              <a:spcBef>
                <a:spcPts val="0"/>
              </a:spcBef>
              <a:spcAft>
                <a:spcPts val="0"/>
              </a:spcAft>
              <a:buNone/>
              <a:defRPr sz="1000" b="0">
                <a:latin typeface="+mn-lt"/>
              </a:defRPr>
            </a:lvl7pPr>
            <a:lvl8pPr marL="0" indent="0">
              <a:lnSpc>
                <a:spcPct val="100000"/>
              </a:lnSpc>
              <a:spcBef>
                <a:spcPts val="0"/>
              </a:spcBef>
              <a:spcAft>
                <a:spcPts val="0"/>
              </a:spcAft>
              <a:buNone/>
              <a:defRPr sz="1000" b="0">
                <a:latin typeface="+mn-lt"/>
              </a:defRPr>
            </a:lvl8pPr>
            <a:lvl9pPr marL="0" indent="0">
              <a:lnSpc>
                <a:spcPct val="100000"/>
              </a:lnSpc>
              <a:spcBef>
                <a:spcPts val="0"/>
              </a:spcBef>
              <a:spcAft>
                <a:spcPts val="0"/>
              </a:spcAft>
              <a:buNone/>
              <a:defRPr sz="1000" b="0">
                <a:latin typeface="+mn-lt"/>
              </a:defRPr>
            </a:lvl9pPr>
          </a:lstStyle>
          <a:p>
            <a:pPr lvl="0"/>
            <a:r>
              <a:rPr lang="en-US"/>
              <a:t>Footnote/source reference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538990565"/>
      </p:ext>
    </p:extLst>
  </p:cSld>
  <p:clrMapOvr>
    <a:masterClrMapping/>
  </p:clrMapOvr>
  <p:transition>
    <p:fade/>
  </p:transition>
  <p:extLst>
    <p:ext uri="{DCECCB84-F9BA-43D5-87BE-67443E8EF086}">
      <p15:sldGuideLst xmlns:p15="http://schemas.microsoft.com/office/powerpoint/2012/main">
        <p15:guide id="1" orient="horz" pos="3702" userDrawn="1">
          <p15:clr>
            <a:srgbClr val="F26B43"/>
          </p15:clr>
        </p15:guide>
        <p15:guide id="2" orient="horz" pos="1253"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accent2"/>
        </a:solidFill>
        <a:effectLst/>
      </p:bgPr>
    </p:bg>
    <p:spTree>
      <p:nvGrpSpPr>
        <p:cNvPr id="1" name=""/>
        <p:cNvGrpSpPr/>
        <p:nvPr/>
      </p:nvGrpSpPr>
      <p:grpSpPr>
        <a:xfrm>
          <a:off x="0" y="0"/>
          <a:ext cx="0" cy="0"/>
          <a:chOff x="0" y="0"/>
          <a:chExt cx="0" cy="0"/>
        </a:xfrm>
      </p:grpSpPr>
      <p:pic>
        <p:nvPicPr>
          <p:cNvPr id="5" name="Grafik 2" descr="Ein Bild, das Baum, draußen, Gras, Luftfotografie enthält.&#10;&#10;Automatisch generierte Beschreibung">
            <a:extLst>
              <a:ext uri="{FF2B5EF4-FFF2-40B4-BE49-F238E27FC236}">
                <a16:creationId xmlns:a16="http://schemas.microsoft.com/office/drawing/2014/main" id="{7C88B342-83D8-D0CC-5B98-B107148E6D0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bwMode="gray">
          <a:xfrm>
            <a:off x="0" y="144000"/>
            <a:ext cx="12049200" cy="6714000"/>
          </a:xfrm>
          <a:prstGeom prst="rect">
            <a:avLst/>
          </a:prstGeom>
        </p:spPr>
      </p:pic>
      <p:sp>
        <p:nvSpPr>
          <p:cNvPr id="11" name="Rechteck 10">
            <a:extLst>
              <a:ext uri="{FF2B5EF4-FFF2-40B4-BE49-F238E27FC236}">
                <a16:creationId xmlns:a16="http://schemas.microsoft.com/office/drawing/2014/main" id="{F3AB35D3-3ADD-E642-4E38-7006A2BFD733}"/>
              </a:ext>
            </a:extLst>
          </p:cNvPr>
          <p:cNvSpPr/>
          <p:nvPr userDrawn="1"/>
        </p:nvSpPr>
        <p:spPr bwMode="gray">
          <a:xfrm>
            <a:off x="0" y="2816932"/>
            <a:ext cx="4943872" cy="404106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el 1"/>
          <p:cNvSpPr>
            <a:spLocks noGrp="1"/>
          </p:cNvSpPr>
          <p:nvPr>
            <p:ph type="title" hasCustomPrompt="1"/>
          </p:nvPr>
        </p:nvSpPr>
        <p:spPr bwMode="gray">
          <a:xfrm>
            <a:off x="299356" y="5013176"/>
            <a:ext cx="4320000" cy="1656184"/>
          </a:xfrm>
        </p:spPr>
        <p:txBody>
          <a:bodyPr anchor="b"/>
          <a:lstStyle>
            <a:lvl1pPr>
              <a:lnSpc>
                <a:spcPct val="87000"/>
              </a:lnSpc>
              <a:defRPr sz="5400">
                <a:solidFill>
                  <a:schemeClr val="tx1"/>
                </a:solidFill>
                <a:latin typeface="+mj-lt"/>
              </a:defRPr>
            </a:lvl1pPr>
          </a:lstStyle>
          <a:p>
            <a:r>
              <a:rPr lang="en-US"/>
              <a:t>Add text</a:t>
            </a:r>
          </a:p>
        </p:txBody>
      </p:sp>
      <p:pic>
        <p:nvPicPr>
          <p:cNvPr id="7" name="Grafik 6">
            <a:extLst>
              <a:ext uri="{FF2B5EF4-FFF2-40B4-BE49-F238E27FC236}">
                <a16:creationId xmlns:a16="http://schemas.microsoft.com/office/drawing/2014/main" id="{5A71D88D-45BB-D10E-3A58-C8947D555AC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647728" y="3014016"/>
            <a:ext cx="1008000" cy="1008000"/>
          </a:xfrm>
          <a:prstGeom prst="rect">
            <a:avLst/>
          </a:prstGeom>
        </p:spPr>
      </p:pic>
      <p:pic>
        <p:nvPicPr>
          <p:cNvPr id="8" name="Grafik 7">
            <a:extLst>
              <a:ext uri="{FF2B5EF4-FFF2-40B4-BE49-F238E27FC236}">
                <a16:creationId xmlns:a16="http://schemas.microsoft.com/office/drawing/2014/main" id="{E61BE47D-5570-A57A-D98C-C1BE327AA1D9}"/>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2" r="59377"/>
          <a:stretch/>
        </p:blipFill>
        <p:spPr bwMode="gray">
          <a:xfrm>
            <a:off x="299460" y="3068960"/>
            <a:ext cx="936000" cy="277456"/>
          </a:xfrm>
          <a:prstGeom prst="rect">
            <a:avLst/>
          </a:prstGeom>
        </p:spPr>
      </p:pic>
    </p:spTree>
    <p:extLst>
      <p:ext uri="{BB962C8B-B14F-4D97-AF65-F5344CB8AC3E}">
        <p14:creationId xmlns:p14="http://schemas.microsoft.com/office/powerpoint/2010/main" val="30129320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bwMode="gray"/>
        <p:txBody>
          <a:bodyPr/>
          <a:lstStyle/>
          <a:p>
            <a:r>
              <a:rPr lang="en-US"/>
              <a:t>Presentation title</a:t>
            </a:r>
          </a:p>
        </p:txBody>
      </p:sp>
      <p:sp>
        <p:nvSpPr>
          <p:cNvPr id="6" name="Foliennummernplatzhalter 5"/>
          <p:cNvSpPr>
            <a:spLocks noGrp="1"/>
          </p:cNvSpPr>
          <p:nvPr>
            <p:ph type="sldNum" sz="quarter" idx="12"/>
          </p:nvPr>
        </p:nvSpPr>
        <p:spPr bwMode="gray"/>
        <p:txBody>
          <a:bodyPr/>
          <a:lstStyle/>
          <a:p>
            <a:fld id="{8FF9B0DE-3FEB-4AA0-B465-B80EF7C1333D}" type="slidenum">
              <a:rPr lang="en-US" smtClean="0"/>
              <a:t>‹#›</a:t>
            </a:fld>
            <a:endParaRPr lang="en-US"/>
          </a:p>
        </p:txBody>
      </p:sp>
      <p:sp>
        <p:nvSpPr>
          <p:cNvPr id="14" name="Textfeld 13">
            <a:extLst>
              <a:ext uri="{FF2B5EF4-FFF2-40B4-BE49-F238E27FC236}">
                <a16:creationId xmlns:a16="http://schemas.microsoft.com/office/drawing/2014/main" id="{C7256180-8F1A-C128-DDAB-8B6CAB8DE903}"/>
              </a:ext>
            </a:extLst>
          </p:cNvPr>
          <p:cNvSpPr txBox="1"/>
          <p:nvPr userDrawn="1"/>
        </p:nvSpPr>
        <p:spPr bwMode="gray">
          <a:xfrm>
            <a:off x="315171" y="307684"/>
            <a:ext cx="10944000" cy="615553"/>
          </a:xfrm>
          <a:prstGeom prst="rect">
            <a:avLst/>
          </a:prstGeom>
          <a:noFill/>
        </p:spPr>
        <p:txBody>
          <a:bodyPr wrap="square" lIns="0" tIns="0" rIns="0" bIns="0">
            <a:spAutoFit/>
          </a:bodyPr>
          <a:lstStyle/>
          <a:p>
            <a:pPr>
              <a:lnSpc>
                <a:spcPct val="80000"/>
              </a:lnSpc>
            </a:pPr>
            <a:r>
              <a:rPr kumimoji="0" lang="en-US" sz="5000" b="0" i="0" u="none" strike="noStrike" kern="1200" cap="none" spc="0" normalizeH="0" baseline="0" noProof="0">
                <a:ln>
                  <a:noFill/>
                </a:ln>
                <a:solidFill>
                  <a:srgbClr val="052759"/>
                </a:solidFill>
                <a:effectLst/>
                <a:uLnTx/>
                <a:uFillTx/>
                <a:latin typeface="+mj-lt"/>
                <a:ea typeface="+mj-ea"/>
                <a:cs typeface="+mj-cs"/>
              </a:rPr>
              <a:t>Disclaimer</a:t>
            </a:r>
            <a:endParaRPr lang="en-US" sz="5000" b="0">
              <a:latin typeface="+mj-lt"/>
            </a:endParaRPr>
          </a:p>
        </p:txBody>
      </p:sp>
      <p:sp>
        <p:nvSpPr>
          <p:cNvPr id="15" name="Rechteck 14">
            <a:extLst>
              <a:ext uri="{FF2B5EF4-FFF2-40B4-BE49-F238E27FC236}">
                <a16:creationId xmlns:a16="http://schemas.microsoft.com/office/drawing/2014/main" id="{EA320D91-4F72-FF09-7486-10843E52385C}"/>
              </a:ext>
            </a:extLst>
          </p:cNvPr>
          <p:cNvSpPr>
            <a:spLocks noGrp="1" noRot="1" noMove="1" noResize="1" noEditPoints="1" noAdjustHandles="1" noChangeArrowheads="1" noChangeShapeType="1"/>
          </p:cNvSpPr>
          <p:nvPr userDrawn="1"/>
        </p:nvSpPr>
        <p:spPr bwMode="gray">
          <a:xfrm>
            <a:off x="299356" y="1988294"/>
            <a:ext cx="10224454" cy="41775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l">
              <a:spcBef>
                <a:spcPts val="1800"/>
              </a:spcBef>
            </a:pPr>
            <a:r>
              <a:rPr lang="en-US" sz="1600">
                <a:solidFill>
                  <a:schemeClr val="tx1"/>
                </a:solidFill>
                <a:latin typeface="+mn-lt"/>
              </a:rPr>
              <a:t>This presentation and its contents are property of OMV Downstream GmbH and are inter alia, protected by copyright law. Complete or partial passing on to third parties as well as copying, reproduction, publication or any other use by third parties is not permitted. </a:t>
            </a:r>
          </a:p>
          <a:p>
            <a:pPr lvl="0" algn="l">
              <a:spcBef>
                <a:spcPts val="1800"/>
              </a:spcBef>
            </a:pPr>
            <a:r>
              <a:rPr lang="en-US" sz="1600">
                <a:solidFill>
                  <a:schemeClr val="tx1"/>
                </a:solidFill>
                <a:latin typeface="+mn-lt"/>
              </a:rPr>
              <a:t>This presentation is prepared for information purposes and to outline our expression of interest. Nothing in this presentation shall be construed to create any legally binding obligations or an obligation to execute any agreement or otherwise enter into, complete or affect any transaction in relation to this presentation. </a:t>
            </a:r>
          </a:p>
          <a:p>
            <a:pPr lvl="0" algn="l">
              <a:spcBef>
                <a:spcPts val="1800"/>
              </a:spcBef>
            </a:pPr>
            <a:r>
              <a:rPr lang="en-US" sz="1600">
                <a:solidFill>
                  <a:schemeClr val="tx1"/>
                </a:solidFill>
                <a:latin typeface="+mn-lt"/>
              </a:rPr>
              <a:t>No opinion expressed in this presentation and no information set out in this presentation constitute an advice or a confirmation. OMV Downstream GmbH is not liable for any use of the information set out in this presentation and any use of the information set out in this presentation is at the sole risk of its user.</a:t>
            </a:r>
          </a:p>
          <a:p>
            <a:pPr lvl="0" algn="l">
              <a:spcBef>
                <a:spcPts val="1800"/>
              </a:spcBef>
            </a:pPr>
            <a:r>
              <a:rPr lang="en-US" sz="1600">
                <a:solidFill>
                  <a:schemeClr val="tx1"/>
                </a:solidFill>
                <a:latin typeface="+mn-lt"/>
              </a:rPr>
              <a:t>All figures and information in this presentation are strictly confidential, they are by no means binding and thus indicative only.</a:t>
            </a:r>
          </a:p>
        </p:txBody>
      </p:sp>
      <p:sp>
        <p:nvSpPr>
          <p:cNvPr id="16" name="Rechteck 15">
            <a:extLst>
              <a:ext uri="{FF2B5EF4-FFF2-40B4-BE49-F238E27FC236}">
                <a16:creationId xmlns:a16="http://schemas.microsoft.com/office/drawing/2014/main" id="{E3BA28D5-26F9-D2B4-60B0-B19A9F0E0EDE}"/>
              </a:ext>
            </a:extLst>
          </p:cNvPr>
          <p:cNvSpPr/>
          <p:nvPr userDrawn="1"/>
        </p:nvSpPr>
        <p:spPr bwMode="gray">
          <a:xfrm>
            <a:off x="299356" y="1412800"/>
            <a:ext cx="10224454"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l">
              <a:spcBef>
                <a:spcPts val="1800"/>
              </a:spcBef>
            </a:pPr>
            <a:r>
              <a:rPr lang="en-US" sz="1200">
                <a:solidFill>
                  <a:schemeClr val="tx1"/>
                </a:solidFill>
                <a:latin typeface="+mn-lt"/>
              </a:rPr>
              <a:t>© </a:t>
            </a:r>
            <a:fld id="{CDCA726A-08DA-459A-9D4D-75352E44D3DE}" type="datetimeyyyy">
              <a:rPr lang="en-US" sz="1200" smtClean="0">
                <a:solidFill>
                  <a:schemeClr val="tx1"/>
                </a:solidFill>
                <a:latin typeface="+mn-lt"/>
              </a:rPr>
              <a:t>2024</a:t>
            </a:fld>
            <a:r>
              <a:rPr lang="en-US" sz="1200">
                <a:solidFill>
                  <a:schemeClr val="tx1"/>
                </a:solidFill>
                <a:latin typeface="+mn-lt"/>
              </a:rPr>
              <a:t> OMV Downstream GmbH, all rights reserved, no reproduction without our explicit consent.</a:t>
            </a:r>
          </a:p>
        </p:txBody>
      </p:sp>
    </p:spTree>
    <p:extLst>
      <p:ext uri="{BB962C8B-B14F-4D97-AF65-F5344CB8AC3E}">
        <p14:creationId xmlns:p14="http://schemas.microsoft.com/office/powerpoint/2010/main" val="84786006"/>
      </p:ext>
    </p:extLst>
  </p:cSld>
  <p:clrMapOvr>
    <a:masterClrMapping/>
  </p:clrMapOvr>
  <p:transition>
    <p:fade/>
  </p:transition>
  <p:extLst>
    <p:ext uri="{DCECCB84-F9BA-43D5-87BE-67443E8EF086}">
      <p15:sldGuideLst xmlns:p15="http://schemas.microsoft.com/office/powerpoint/2012/main">
        <p15:guide id="1" orient="horz" pos="1956" userDrawn="1">
          <p15:clr>
            <a:srgbClr val="FBAE40"/>
          </p15:clr>
        </p15:guide>
        <p15:guide id="2" orient="horz" pos="104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4.svg"/><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72BAB0B8-474D-C69F-5873-8D3137CCE1BD}"/>
              </a:ext>
            </a:extLst>
          </p:cNvPr>
          <p:cNvGraphicFramePr>
            <a:graphicFrameLocks noChangeAspect="1"/>
          </p:cNvGraphicFramePr>
          <p:nvPr userDrawn="1">
            <p:custDataLst>
              <p:tags r:id="rId6"/>
            </p:custDataLst>
            <p:extLst>
              <p:ext uri="{D42A27DB-BD31-4B8C-83A1-F6EECF244321}">
                <p14:modId xmlns:p14="http://schemas.microsoft.com/office/powerpoint/2010/main" val="309028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73" imgH="473" progId="TCLayout.ActiveDocument.1">
                  <p:embed/>
                </p:oleObj>
              </mc:Choice>
              <mc:Fallback>
                <p:oleObj name="think-cell Slide" r:id="rId7" imgW="473" imgH="473" progId="TCLayout.ActiveDocument.1">
                  <p:embed/>
                  <p:pic>
                    <p:nvPicPr>
                      <p:cNvPr id="11" name="think-cell data - do not delete" hidden="1">
                        <a:extLst>
                          <a:ext uri="{FF2B5EF4-FFF2-40B4-BE49-F238E27FC236}">
                            <a16:creationId xmlns:a16="http://schemas.microsoft.com/office/drawing/2014/main" id="{72BAB0B8-474D-C69F-5873-8D3137CCE1B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8" name="Grafik 7" hidden="1">
            <a:extLst>
              <a:ext uri="{FF2B5EF4-FFF2-40B4-BE49-F238E27FC236}">
                <a16:creationId xmlns:a16="http://schemas.microsoft.com/office/drawing/2014/main" id="{F93979C2-1348-36C8-DCB1-3437CB526538}"/>
              </a:ext>
            </a:extLst>
          </p:cNvPr>
          <p:cNvPicPr>
            <a:picLocks noChangeAspect="1"/>
          </p:cNvPicPr>
          <p:nvPr userDrawn="1"/>
        </p:nvPicPr>
        <p:blipFill>
          <a:blip r:embed="rId9"/>
          <a:stretch>
            <a:fillRect/>
          </a:stretch>
        </p:blipFill>
        <p:spPr bwMode="gray">
          <a:xfrm>
            <a:off x="0" y="0"/>
            <a:ext cx="12196800" cy="6893691"/>
          </a:xfrm>
          <a:prstGeom prst="rect">
            <a:avLst/>
          </a:prstGeom>
        </p:spPr>
      </p:pic>
      <p:sp>
        <p:nvSpPr>
          <p:cNvPr id="2" name="Titelplatzhalter 1"/>
          <p:cNvSpPr>
            <a:spLocks noGrp="1"/>
          </p:cNvSpPr>
          <p:nvPr>
            <p:ph type="title"/>
          </p:nvPr>
        </p:nvSpPr>
        <p:spPr bwMode="gray">
          <a:xfrm>
            <a:off x="300038" y="296700"/>
            <a:ext cx="10080000"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299357" y="1989328"/>
            <a:ext cx="10080000" cy="3888000"/>
          </a:xfrm>
          <a:prstGeom prst="rect">
            <a:avLst/>
          </a:prstGeom>
        </p:spPr>
        <p:txBody>
          <a:bodyPr vert="horz" lIns="0" tIns="0" rIns="0" bIns="0" rtlCol="0" anchor="b">
            <a:noAutofit/>
          </a:bodyPr>
          <a:lstStyle/>
          <a:p>
            <a:pPr lvl="0"/>
            <a:r>
              <a:rPr lang="en-US"/>
              <a:t>Edit text by clicking on it. Use the "Increase/decrease list level" buttons on the Start tab to switch between the text levels set up.</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299357" y="6417332"/>
            <a:ext cx="10800000" cy="144000"/>
          </a:xfrm>
          <a:prstGeom prst="rect">
            <a:avLst/>
          </a:prstGeom>
        </p:spPr>
        <p:txBody>
          <a:bodyPr vert="horz" lIns="0" tIns="0" rIns="0" bIns="0" rtlCol="0" anchor="b">
            <a:noAutofit/>
          </a:bodyPr>
          <a:lstStyle>
            <a:lvl1pPr algn="l">
              <a:defRPr sz="1000" cap="all" baseline="0">
                <a:solidFill>
                  <a:schemeClr val="tx1"/>
                </a:solidFill>
              </a:defRPr>
            </a:lvl1pPr>
          </a:lstStyle>
          <a:p>
            <a:r>
              <a:rPr lang="en-US"/>
              <a:t>Presentation title</a:t>
            </a:r>
          </a:p>
        </p:txBody>
      </p:sp>
      <p:sp>
        <p:nvSpPr>
          <p:cNvPr id="6" name="Foliennummernplatzhalter 5"/>
          <p:cNvSpPr>
            <a:spLocks noGrp="1"/>
          </p:cNvSpPr>
          <p:nvPr>
            <p:ph type="sldNum" sz="quarter" idx="4"/>
          </p:nvPr>
        </p:nvSpPr>
        <p:spPr bwMode="gray">
          <a:xfrm>
            <a:off x="11532644" y="6417332"/>
            <a:ext cx="360000" cy="144000"/>
          </a:xfrm>
          <a:prstGeom prst="rect">
            <a:avLst/>
          </a:prstGeom>
        </p:spPr>
        <p:txBody>
          <a:bodyPr vert="horz" lIns="0" tIns="0" rIns="0" bIns="0" rtlCol="0" anchor="b">
            <a:noAutofit/>
          </a:bodyPr>
          <a:lstStyle>
            <a:lvl1pPr algn="r">
              <a:defRPr sz="1000">
                <a:solidFill>
                  <a:schemeClr val="tx1"/>
                </a:solidFill>
              </a:defRPr>
            </a:lvl1pPr>
          </a:lstStyle>
          <a:p>
            <a:fld id="{8FF9B0DE-3FEB-4AA0-B465-B80EF7C1333D}" type="slidenum">
              <a:rPr lang="en-US" smtClean="0"/>
              <a:pPr/>
              <a:t>‹#›</a:t>
            </a:fld>
            <a:endParaRPr lang="en-US"/>
          </a:p>
        </p:txBody>
      </p:sp>
      <p:grpSp>
        <p:nvGrpSpPr>
          <p:cNvPr id="21" name="Gruppieren 20"/>
          <p:cNvGrpSpPr/>
          <p:nvPr userDrawn="1"/>
        </p:nvGrpSpPr>
        <p:grpSpPr bwMode="gray">
          <a:xfrm>
            <a:off x="299356" y="-171400"/>
            <a:ext cx="11593288" cy="72000"/>
            <a:chOff x="299356" y="-243408"/>
            <a:chExt cx="11593288" cy="216000"/>
          </a:xfrm>
        </p:grpSpPr>
        <p:cxnSp>
          <p:nvCxnSpPr>
            <p:cNvPr id="13" name="Gerader Verbinder 12"/>
            <p:cNvCxnSpPr/>
            <p:nvPr userDrawn="1"/>
          </p:nvCxnSpPr>
          <p:spPr bwMode="gray">
            <a:xfrm>
              <a:off x="29935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userDrawn="1"/>
          </p:nvCxnSpPr>
          <p:spPr bwMode="gray">
            <a:xfrm>
              <a:off x="397176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userDrawn="1"/>
          </p:nvCxnSpPr>
          <p:spPr bwMode="gray">
            <a:xfrm>
              <a:off x="425979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19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793220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822023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89264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988840"/>
            <a:ext cx="72000" cy="4176464"/>
            <a:chOff x="-456728" y="1988840"/>
            <a:chExt cx="216000" cy="4176464"/>
          </a:xfrm>
        </p:grpSpPr>
        <p:cxnSp>
          <p:nvCxnSpPr>
            <p:cNvPr id="23" name="Gerader Verbinder 22"/>
            <p:cNvCxnSpPr/>
            <p:nvPr userDrawn="1"/>
          </p:nvCxnSpPr>
          <p:spPr bwMode="gray">
            <a:xfrm>
              <a:off x="-456728" y="198884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Grafik 8">
            <a:extLst>
              <a:ext uri="{FF2B5EF4-FFF2-40B4-BE49-F238E27FC236}">
                <a16:creationId xmlns:a16="http://schemas.microsoft.com/office/drawing/2014/main" id="{313A12BE-1BD6-F9F1-90A5-EB3D73975479}"/>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bwMode="gray">
          <a:xfrm>
            <a:off x="11604612" y="296684"/>
            <a:ext cx="288000" cy="288000"/>
          </a:xfrm>
          <a:prstGeom prst="rect">
            <a:avLst/>
          </a:prstGeom>
        </p:spPr>
      </p:pic>
      <p:sp>
        <p:nvSpPr>
          <p:cNvPr id="7" name="Textfeld 6">
            <a:extLst>
              <a:ext uri="{FF2B5EF4-FFF2-40B4-BE49-F238E27FC236}">
                <a16:creationId xmlns:a16="http://schemas.microsoft.com/office/drawing/2014/main" id="{DEA05B46-4480-09F4-6FDB-0F2F41FB35B1}"/>
              </a:ext>
            </a:extLst>
          </p:cNvPr>
          <p:cNvSpPr txBox="1"/>
          <p:nvPr userDrawn="1">
            <p:extLst>
              <p:ext uri="{1162E1C5-73C7-4A58-AE30-91384D911F3F}">
                <p184:classification xmlns:p184="http://schemas.microsoft.com/office/powerpoint/2018/4/main" val="ftr"/>
              </p:ext>
            </p:extLst>
          </p:nvPr>
        </p:nvSpPr>
        <p:spPr>
          <a:xfrm>
            <a:off x="5893562" y="6642100"/>
            <a:ext cx="433388" cy="152400"/>
          </a:xfrm>
          <a:prstGeom prst="rect">
            <a:avLst/>
          </a:prstGeom>
        </p:spPr>
        <p:txBody>
          <a:bodyPr horzOverflow="overflow" lIns="0" tIns="0" rIns="0" bIns="0">
            <a:spAutoFit/>
          </a:bodyPr>
          <a:lstStyle/>
          <a:p>
            <a:pPr algn="l"/>
            <a:r>
              <a:rPr lang="de-AT"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59861064"/>
      </p:ext>
    </p:extLst>
  </p:cSld>
  <p:clrMap bg1="lt1" tx1="dk1" bg2="lt2" tx2="dk2" accent1="accent1" accent2="accent2" accent3="accent3" accent4="accent4" accent5="accent5" accent6="accent6" hlink="hlink" folHlink="folHlink"/>
  <p:sldLayoutIdLst>
    <p:sldLayoutId id="2147483708" r:id="rId1"/>
    <p:sldLayoutId id="2147483654" r:id="rId2"/>
    <p:sldLayoutId id="2147483704" r:id="rId3"/>
    <p:sldLayoutId id="2147483698" r:id="rId4"/>
  </p:sldLayoutIdLst>
  <p:transition>
    <p:fade/>
  </p:transition>
  <p:hf hdr="0"/>
  <p:txStyles>
    <p:titleStyle>
      <a:lvl1pPr algn="l" defTabSz="914400" rtl="0" eaLnBrk="1" latinLnBrk="0" hangingPunct="1">
        <a:lnSpc>
          <a:spcPct val="90000"/>
        </a:lnSpc>
        <a:spcBef>
          <a:spcPct val="0"/>
        </a:spcBef>
        <a:buNone/>
        <a:defRPr sz="1800" b="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guide id="5" pos="7491" userDrawn="1">
          <p15:clr>
            <a:srgbClr val="F26B43"/>
          </p15:clr>
        </p15:guide>
        <p15:guide id="12" orient="horz" pos="187" userDrawn="1">
          <p15:clr>
            <a:srgbClr val="F26B43"/>
          </p15:clr>
        </p15:guide>
        <p15:guide id="13"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6" Type="http://schemas.openxmlformats.org/officeDocument/2006/relationships/tags" Target="../tags/tag30.xml"/><Relationship Id="rId21" Type="http://schemas.openxmlformats.org/officeDocument/2006/relationships/tags" Target="../tags/tag25.xml"/><Relationship Id="rId42" Type="http://schemas.openxmlformats.org/officeDocument/2006/relationships/tags" Target="../tags/tag46.xml"/><Relationship Id="rId47" Type="http://schemas.openxmlformats.org/officeDocument/2006/relationships/tags" Target="../tags/tag51.xml"/><Relationship Id="rId63" Type="http://schemas.openxmlformats.org/officeDocument/2006/relationships/tags" Target="../tags/tag67.xml"/><Relationship Id="rId68" Type="http://schemas.openxmlformats.org/officeDocument/2006/relationships/tags" Target="../tags/tag72.xml"/><Relationship Id="rId84" Type="http://schemas.openxmlformats.org/officeDocument/2006/relationships/tags" Target="../tags/tag88.xml"/><Relationship Id="rId89" Type="http://schemas.openxmlformats.org/officeDocument/2006/relationships/image" Target="../media/image18.png"/><Relationship Id="rId16" Type="http://schemas.openxmlformats.org/officeDocument/2006/relationships/tags" Target="../tags/tag20.xml"/><Relationship Id="rId11" Type="http://schemas.openxmlformats.org/officeDocument/2006/relationships/tags" Target="../tags/tag15.xml"/><Relationship Id="rId32" Type="http://schemas.openxmlformats.org/officeDocument/2006/relationships/tags" Target="../tags/tag36.xml"/><Relationship Id="rId37" Type="http://schemas.openxmlformats.org/officeDocument/2006/relationships/tags" Target="../tags/tag41.xml"/><Relationship Id="rId53" Type="http://schemas.openxmlformats.org/officeDocument/2006/relationships/tags" Target="../tags/tag57.xml"/><Relationship Id="rId58" Type="http://schemas.openxmlformats.org/officeDocument/2006/relationships/tags" Target="../tags/tag62.xml"/><Relationship Id="rId74" Type="http://schemas.openxmlformats.org/officeDocument/2006/relationships/tags" Target="../tags/tag78.xml"/><Relationship Id="rId79" Type="http://schemas.openxmlformats.org/officeDocument/2006/relationships/tags" Target="../tags/tag83.xml"/><Relationship Id="rId5" Type="http://schemas.openxmlformats.org/officeDocument/2006/relationships/tags" Target="../tags/tag9.xml"/><Relationship Id="rId90" Type="http://schemas.openxmlformats.org/officeDocument/2006/relationships/image" Target="../media/image19.png"/><Relationship Id="rId95" Type="http://schemas.openxmlformats.org/officeDocument/2006/relationships/chart" Target="../charts/chart4.xml"/><Relationship Id="rId22" Type="http://schemas.openxmlformats.org/officeDocument/2006/relationships/tags" Target="../tags/tag26.xml"/><Relationship Id="rId27" Type="http://schemas.openxmlformats.org/officeDocument/2006/relationships/tags" Target="../tags/tag31.xml"/><Relationship Id="rId43" Type="http://schemas.openxmlformats.org/officeDocument/2006/relationships/tags" Target="../tags/tag47.xml"/><Relationship Id="rId48" Type="http://schemas.openxmlformats.org/officeDocument/2006/relationships/tags" Target="../tags/tag52.xml"/><Relationship Id="rId64" Type="http://schemas.openxmlformats.org/officeDocument/2006/relationships/tags" Target="../tags/tag68.xml"/><Relationship Id="rId69" Type="http://schemas.openxmlformats.org/officeDocument/2006/relationships/tags" Target="../tags/tag73.xml"/><Relationship Id="rId80" Type="http://schemas.openxmlformats.org/officeDocument/2006/relationships/tags" Target="../tags/tag84.xml"/><Relationship Id="rId85" Type="http://schemas.openxmlformats.org/officeDocument/2006/relationships/slideLayout" Target="../slideLayouts/slideLayout2.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tags" Target="../tags/tag50.xml"/><Relationship Id="rId59" Type="http://schemas.openxmlformats.org/officeDocument/2006/relationships/tags" Target="../tags/tag63.xml"/><Relationship Id="rId67" Type="http://schemas.openxmlformats.org/officeDocument/2006/relationships/tags" Target="../tags/tag71.xml"/><Relationship Id="rId20" Type="http://schemas.openxmlformats.org/officeDocument/2006/relationships/tags" Target="../tags/tag24.xml"/><Relationship Id="rId41" Type="http://schemas.openxmlformats.org/officeDocument/2006/relationships/tags" Target="../tags/tag45.xml"/><Relationship Id="rId54" Type="http://schemas.openxmlformats.org/officeDocument/2006/relationships/tags" Target="../tags/tag58.xml"/><Relationship Id="rId62" Type="http://schemas.openxmlformats.org/officeDocument/2006/relationships/tags" Target="../tags/tag66.xml"/><Relationship Id="rId70" Type="http://schemas.openxmlformats.org/officeDocument/2006/relationships/tags" Target="../tags/tag74.xml"/><Relationship Id="rId75" Type="http://schemas.openxmlformats.org/officeDocument/2006/relationships/tags" Target="../tags/tag79.xml"/><Relationship Id="rId83" Type="http://schemas.openxmlformats.org/officeDocument/2006/relationships/tags" Target="../tags/tag87.xml"/><Relationship Id="rId88" Type="http://schemas.openxmlformats.org/officeDocument/2006/relationships/chart" Target="../charts/chart1.xml"/><Relationship Id="rId91" Type="http://schemas.openxmlformats.org/officeDocument/2006/relationships/image" Target="../media/image20.png"/><Relationship Id="rId96" Type="http://schemas.openxmlformats.org/officeDocument/2006/relationships/chart" Target="../charts/chart5.xml"/><Relationship Id="rId1" Type="http://schemas.openxmlformats.org/officeDocument/2006/relationships/tags" Target="../tags/tag5.xml"/><Relationship Id="rId6" Type="http://schemas.openxmlformats.org/officeDocument/2006/relationships/tags" Target="../tags/tag10.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57" Type="http://schemas.openxmlformats.org/officeDocument/2006/relationships/tags" Target="../tags/tag61.xml"/><Relationship Id="rId10" Type="http://schemas.openxmlformats.org/officeDocument/2006/relationships/tags" Target="../tags/tag14.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73" Type="http://schemas.openxmlformats.org/officeDocument/2006/relationships/tags" Target="../tags/tag77.xml"/><Relationship Id="rId78" Type="http://schemas.openxmlformats.org/officeDocument/2006/relationships/tags" Target="../tags/tag82.xml"/><Relationship Id="rId81" Type="http://schemas.openxmlformats.org/officeDocument/2006/relationships/tags" Target="../tags/tag85.xml"/><Relationship Id="rId86" Type="http://schemas.openxmlformats.org/officeDocument/2006/relationships/oleObject" Target="../embeddings/oleObject4.bin"/><Relationship Id="rId94" Type="http://schemas.openxmlformats.org/officeDocument/2006/relationships/image" Target="../media/image21.png"/><Relationship Id="rId99" Type="http://schemas.openxmlformats.org/officeDocument/2006/relationships/chart" Target="../charts/chart7.xml"/><Relationship Id="rId4" Type="http://schemas.openxmlformats.org/officeDocument/2006/relationships/tags" Target="../tags/tag8.xml"/><Relationship Id="rId9" Type="http://schemas.openxmlformats.org/officeDocument/2006/relationships/tags" Target="../tags/tag13.xml"/><Relationship Id="rId13" Type="http://schemas.openxmlformats.org/officeDocument/2006/relationships/tags" Target="../tags/tag17.xml"/><Relationship Id="rId18" Type="http://schemas.openxmlformats.org/officeDocument/2006/relationships/tags" Target="../tags/tag22.xml"/><Relationship Id="rId39" Type="http://schemas.openxmlformats.org/officeDocument/2006/relationships/tags" Target="../tags/tag43.xml"/><Relationship Id="rId34" Type="http://schemas.openxmlformats.org/officeDocument/2006/relationships/tags" Target="../tags/tag38.xml"/><Relationship Id="rId50" Type="http://schemas.openxmlformats.org/officeDocument/2006/relationships/tags" Target="../tags/tag54.xml"/><Relationship Id="rId55" Type="http://schemas.openxmlformats.org/officeDocument/2006/relationships/tags" Target="../tags/tag59.xml"/><Relationship Id="rId76" Type="http://schemas.openxmlformats.org/officeDocument/2006/relationships/tags" Target="../tags/tag80.xml"/><Relationship Id="rId97" Type="http://schemas.openxmlformats.org/officeDocument/2006/relationships/image" Target="../media/image22.png"/><Relationship Id="rId7" Type="http://schemas.openxmlformats.org/officeDocument/2006/relationships/tags" Target="../tags/tag11.xml"/><Relationship Id="rId71" Type="http://schemas.openxmlformats.org/officeDocument/2006/relationships/tags" Target="../tags/tag75.xml"/><Relationship Id="rId92" Type="http://schemas.openxmlformats.org/officeDocument/2006/relationships/chart" Target="../charts/chart2.xml"/><Relationship Id="rId2" Type="http://schemas.openxmlformats.org/officeDocument/2006/relationships/tags" Target="../tags/tag6.xml"/><Relationship Id="rId29" Type="http://schemas.openxmlformats.org/officeDocument/2006/relationships/tags" Target="../tags/tag33.xml"/><Relationship Id="rId24" Type="http://schemas.openxmlformats.org/officeDocument/2006/relationships/tags" Target="../tags/tag28.xml"/><Relationship Id="rId40" Type="http://schemas.openxmlformats.org/officeDocument/2006/relationships/tags" Target="../tags/tag44.xml"/><Relationship Id="rId45" Type="http://schemas.openxmlformats.org/officeDocument/2006/relationships/tags" Target="../tags/tag49.xml"/><Relationship Id="rId66" Type="http://schemas.openxmlformats.org/officeDocument/2006/relationships/tags" Target="../tags/tag70.xml"/><Relationship Id="rId87" Type="http://schemas.openxmlformats.org/officeDocument/2006/relationships/image" Target="../media/image17.emf"/><Relationship Id="rId61" Type="http://schemas.openxmlformats.org/officeDocument/2006/relationships/tags" Target="../tags/tag65.xml"/><Relationship Id="rId82" Type="http://schemas.openxmlformats.org/officeDocument/2006/relationships/tags" Target="../tags/tag86.xml"/><Relationship Id="rId19" Type="http://schemas.openxmlformats.org/officeDocument/2006/relationships/tags" Target="../tags/tag23.xml"/><Relationship Id="rId14" Type="http://schemas.openxmlformats.org/officeDocument/2006/relationships/tags" Target="../tags/tag18.xml"/><Relationship Id="rId30" Type="http://schemas.openxmlformats.org/officeDocument/2006/relationships/tags" Target="../tags/tag34.xml"/><Relationship Id="rId35" Type="http://schemas.openxmlformats.org/officeDocument/2006/relationships/tags" Target="../tags/tag39.xml"/><Relationship Id="rId56" Type="http://schemas.openxmlformats.org/officeDocument/2006/relationships/tags" Target="../tags/tag60.xml"/><Relationship Id="rId77" Type="http://schemas.openxmlformats.org/officeDocument/2006/relationships/tags" Target="../tags/tag81.xml"/><Relationship Id="rId100" Type="http://schemas.openxmlformats.org/officeDocument/2006/relationships/chart" Target="../charts/chart8.xml"/><Relationship Id="rId8" Type="http://schemas.openxmlformats.org/officeDocument/2006/relationships/tags" Target="../tags/tag12.xml"/><Relationship Id="rId51" Type="http://schemas.openxmlformats.org/officeDocument/2006/relationships/tags" Target="../tags/tag55.xml"/><Relationship Id="rId72" Type="http://schemas.openxmlformats.org/officeDocument/2006/relationships/tags" Target="../tags/tag76.xml"/><Relationship Id="rId93" Type="http://schemas.openxmlformats.org/officeDocument/2006/relationships/chart" Target="../charts/chart3.xml"/><Relationship Id="rId98" Type="http://schemas.openxmlformats.org/officeDocument/2006/relationships/chart" Target="../charts/chart6.xml"/></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notesSlide" Target="../notesSlides/notesSlide1.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tags" Target="../tags/tag8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emf"/><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oleObject" Target="../embeddings/oleObject5.bin"/><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6.bin"/><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38.png"/><Relationship Id="rId5" Type="http://schemas.openxmlformats.org/officeDocument/2006/relationships/image" Target="../media/image23.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8CA560C-D9EE-B698-0A8B-EF12531FFAA4}"/>
              </a:ext>
            </a:extLst>
          </p:cNvPr>
          <p:cNvGraphicFramePr>
            <a:graphicFrameLocks noChangeAspect="1"/>
          </p:cNvGraphicFramePr>
          <p:nvPr>
            <p:custDataLst>
              <p:tags r:id="rId1"/>
            </p:custDataLst>
            <p:extLst>
              <p:ext uri="{D42A27DB-BD31-4B8C-83A1-F6EECF244321}">
                <p14:modId xmlns:p14="http://schemas.microsoft.com/office/powerpoint/2010/main" val="2343456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think-cell data - do not delete" hidden="1">
                        <a:extLst>
                          <a:ext uri="{FF2B5EF4-FFF2-40B4-BE49-F238E27FC236}">
                            <a16:creationId xmlns:a16="http://schemas.microsoft.com/office/drawing/2014/main" id="{68CA560C-D9EE-B698-0A8B-EF12531FFA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2DC00B29-9BB6-DCAD-3037-2B6B80339D92}"/>
              </a:ext>
            </a:extLst>
          </p:cNvPr>
          <p:cNvSpPr>
            <a:spLocks noGrp="1"/>
          </p:cNvSpPr>
          <p:nvPr>
            <p:ph type="ctrTitle"/>
          </p:nvPr>
        </p:nvSpPr>
        <p:spPr bwMode="gray"/>
        <p:txBody>
          <a:bodyPr vert="horz"/>
          <a:lstStyle/>
          <a:p>
            <a:r>
              <a:rPr lang="en-US" dirty="0"/>
              <a:t>OMV </a:t>
            </a:r>
            <a:r>
              <a:rPr lang="en-US" dirty="0" err="1"/>
              <a:t>eMotion</a:t>
            </a:r>
            <a:r>
              <a:rPr lang="en-US" dirty="0"/>
              <a:t> @ PETROL Summit</a:t>
            </a:r>
          </a:p>
        </p:txBody>
      </p:sp>
      <p:sp>
        <p:nvSpPr>
          <p:cNvPr id="4" name="Untertitel 3">
            <a:extLst>
              <a:ext uri="{FF2B5EF4-FFF2-40B4-BE49-F238E27FC236}">
                <a16:creationId xmlns:a16="http://schemas.microsoft.com/office/drawing/2014/main" id="{405AC07B-EE72-29F8-5299-EB4C717119F0}"/>
              </a:ext>
            </a:extLst>
          </p:cNvPr>
          <p:cNvSpPr>
            <a:spLocks noGrp="1"/>
          </p:cNvSpPr>
          <p:nvPr>
            <p:ph type="subTitle" idx="1"/>
          </p:nvPr>
        </p:nvSpPr>
        <p:spPr bwMode="gray"/>
        <p:txBody>
          <a:bodyPr/>
          <a:lstStyle/>
          <a:p>
            <a:r>
              <a:rPr lang="en-US" dirty="0"/>
              <a:t>October 31</a:t>
            </a:r>
            <a:r>
              <a:rPr lang="en-US" baseline="30000" dirty="0"/>
              <a:t>st</a:t>
            </a:r>
            <a:r>
              <a:rPr lang="en-US" dirty="0"/>
              <a:t>, 2024</a:t>
            </a:r>
          </a:p>
        </p:txBody>
      </p:sp>
    </p:spTree>
    <p:extLst>
      <p:ext uri="{BB962C8B-B14F-4D97-AF65-F5344CB8AC3E}">
        <p14:creationId xmlns:p14="http://schemas.microsoft.com/office/powerpoint/2010/main" val="34436728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C5700F5-64E1-BFD9-0186-3DA2D1F246F2}"/>
              </a:ext>
            </a:extLst>
          </p:cNvPr>
          <p:cNvGraphicFramePr>
            <a:graphicFrameLocks noChangeAspect="1"/>
          </p:cNvGraphicFramePr>
          <p:nvPr>
            <p:custDataLst>
              <p:tags r:id="rId1"/>
            </p:custDataLst>
            <p:extLst>
              <p:ext uri="{D42A27DB-BD31-4B8C-83A1-F6EECF244321}">
                <p14:modId xmlns:p14="http://schemas.microsoft.com/office/powerpoint/2010/main" val="3984221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think-cell data - do not delete" hidden="1">
                        <a:extLst>
                          <a:ext uri="{FF2B5EF4-FFF2-40B4-BE49-F238E27FC236}">
                            <a16:creationId xmlns:a16="http://schemas.microsoft.com/office/drawing/2014/main" id="{1C5700F5-64E1-BFD9-0186-3DA2D1F246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94E0962-73BD-0FCC-B74B-76DA2D61CCB2}"/>
              </a:ext>
            </a:extLst>
          </p:cNvPr>
          <p:cNvSpPr>
            <a:spLocks noGrp="1"/>
          </p:cNvSpPr>
          <p:nvPr>
            <p:ph type="title"/>
          </p:nvPr>
        </p:nvSpPr>
        <p:spPr/>
        <p:txBody>
          <a:bodyPr vert="horz"/>
          <a:lstStyle/>
          <a:p>
            <a:r>
              <a:rPr lang="de-DE" sz="2000" b="1" err="1"/>
              <a:t>eMotion</a:t>
            </a:r>
            <a:r>
              <a:rPr lang="de-DE" sz="2000" b="1"/>
              <a:t> + Convenience = Winning </a:t>
            </a:r>
            <a:r>
              <a:rPr lang="de-DE" sz="2000" b="1" err="1"/>
              <a:t>Offer</a:t>
            </a:r>
            <a:r>
              <a:rPr lang="de-DE" sz="2000" b="1"/>
              <a:t> </a:t>
            </a:r>
          </a:p>
        </p:txBody>
      </p:sp>
      <p:pic>
        <p:nvPicPr>
          <p:cNvPr id="23" name="Grafik 22" descr="Ein Bild, das Text, Gebäude, Straße, Tankstelle enthält.&#10;&#10;Automatisch generierte Beschreibung">
            <a:extLst>
              <a:ext uri="{FF2B5EF4-FFF2-40B4-BE49-F238E27FC236}">
                <a16:creationId xmlns:a16="http://schemas.microsoft.com/office/drawing/2014/main" id="{6309B1A3-CF97-43B3-4F42-BAE54612DFB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9357" y="846527"/>
            <a:ext cx="6588731" cy="4190780"/>
          </a:xfrm>
          <a:prstGeom prst="rect">
            <a:avLst/>
          </a:prstGeom>
        </p:spPr>
      </p:pic>
      <p:sp>
        <p:nvSpPr>
          <p:cNvPr id="15" name="Rechteck: abgerundete Ecken 14">
            <a:extLst>
              <a:ext uri="{FF2B5EF4-FFF2-40B4-BE49-F238E27FC236}">
                <a16:creationId xmlns:a16="http://schemas.microsoft.com/office/drawing/2014/main" id="{F228EBF1-7AC2-5A25-CEE9-2FBFFED3CC66}"/>
              </a:ext>
            </a:extLst>
          </p:cNvPr>
          <p:cNvSpPr/>
          <p:nvPr/>
        </p:nvSpPr>
        <p:spPr bwMode="gray">
          <a:xfrm>
            <a:off x="299357" y="5219687"/>
            <a:ext cx="11593287" cy="1014071"/>
          </a:xfrm>
          <a:prstGeom prst="roundRect">
            <a:avLst/>
          </a:prstGeom>
          <a:solidFill>
            <a:schemeClr val="tx1">
              <a:lumMod val="10000"/>
              <a:lumOff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4" name="Foliennummernplatzhalter 3">
            <a:extLst>
              <a:ext uri="{FF2B5EF4-FFF2-40B4-BE49-F238E27FC236}">
                <a16:creationId xmlns:a16="http://schemas.microsoft.com/office/drawing/2014/main" id="{592C9506-3E0B-B5B8-6858-4936C98C9564}"/>
              </a:ext>
            </a:extLst>
          </p:cNvPr>
          <p:cNvSpPr>
            <a:spLocks noGrp="1"/>
          </p:cNvSpPr>
          <p:nvPr>
            <p:ph type="sldNum" sz="quarter" idx="12"/>
          </p:nvPr>
        </p:nvSpPr>
        <p:spPr/>
        <p:txBody>
          <a:bodyPr/>
          <a:lstStyle/>
          <a:p>
            <a:fld id="{8FF9B0DE-3FEB-4AA0-B465-B80EF7C1333D}" type="slidenum">
              <a:rPr lang="en-US" smtClean="0"/>
              <a:t>2</a:t>
            </a:fld>
            <a:endParaRPr lang="en-US"/>
          </a:p>
        </p:txBody>
      </p:sp>
      <p:sp>
        <p:nvSpPr>
          <p:cNvPr id="8" name="Rectangle 26">
            <a:extLst>
              <a:ext uri="{FF2B5EF4-FFF2-40B4-BE49-F238E27FC236}">
                <a16:creationId xmlns:a16="http://schemas.microsoft.com/office/drawing/2014/main" id="{C3368024-1F3E-651E-781E-A10604F7783B}"/>
              </a:ext>
            </a:extLst>
          </p:cNvPr>
          <p:cNvSpPr/>
          <p:nvPr/>
        </p:nvSpPr>
        <p:spPr>
          <a:xfrm>
            <a:off x="412588" y="5305883"/>
            <a:ext cx="11300056" cy="861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t" anchorCtr="0" forceAA="0" compatLnSpc="1">
            <a:prstTxWarp prst="textNoShape">
              <a:avLst/>
            </a:prstTxWarp>
            <a:noAutofit/>
          </a:bodyPr>
          <a:lstStyle/>
          <a:p>
            <a:pPr>
              <a:lnSpc>
                <a:spcPct val="90000"/>
              </a:lnSpc>
              <a:spcBef>
                <a:spcPts val="600"/>
              </a:spcBef>
            </a:pPr>
            <a:r>
              <a:rPr lang="en-US" sz="1600" dirty="0">
                <a:solidFill>
                  <a:schemeClr val="tx1"/>
                </a:solidFill>
                <a:latin typeface="+mj-lt"/>
              </a:rPr>
              <a:t>OMV to become </a:t>
            </a:r>
            <a:r>
              <a:rPr lang="en-US" sz="1600" b="1" dirty="0">
                <a:solidFill>
                  <a:schemeClr val="tx1"/>
                </a:solidFill>
                <a:latin typeface="+mj-lt"/>
              </a:rPr>
              <a:t>supplier of choice in electromobility </a:t>
            </a:r>
            <a:r>
              <a:rPr lang="en-US" sz="1600" dirty="0">
                <a:solidFill>
                  <a:schemeClr val="tx1"/>
                </a:solidFill>
                <a:latin typeface="+mj-lt"/>
              </a:rPr>
              <a:t>segment in AT/HU/RO/SK/BG &amp; CZ – offering full range of services from CPO (charge point operator), MSP (mobility service provider), EV for Heavy Duty Transport (Trucks and Buses), Depot Charging etc., </a:t>
            </a:r>
            <a:r>
              <a:rPr lang="en-US" sz="1600" b="1" dirty="0">
                <a:solidFill>
                  <a:schemeClr val="tx1"/>
                </a:solidFill>
                <a:latin typeface="+mj-lt"/>
              </a:rPr>
              <a:t>combined with extensive network of filling stations </a:t>
            </a:r>
            <a:r>
              <a:rPr lang="en-US" sz="1600" dirty="0">
                <a:solidFill>
                  <a:schemeClr val="tx1"/>
                </a:solidFill>
                <a:latin typeface="+mj-lt"/>
              </a:rPr>
              <a:t>as well as </a:t>
            </a:r>
            <a:r>
              <a:rPr lang="en-US" sz="1600" b="1" dirty="0">
                <a:solidFill>
                  <a:schemeClr val="tx1"/>
                </a:solidFill>
                <a:latin typeface="+mj-lt"/>
              </a:rPr>
              <a:t>state of the art convenience retail</a:t>
            </a:r>
            <a:r>
              <a:rPr lang="en-US" sz="1600" dirty="0">
                <a:solidFill>
                  <a:schemeClr val="tx1"/>
                </a:solidFill>
                <a:latin typeface="+mj-lt"/>
              </a:rPr>
              <a:t> </a:t>
            </a:r>
            <a:endParaRPr lang="de-AT" sz="1600" dirty="0">
              <a:solidFill>
                <a:schemeClr val="tx1"/>
              </a:solidFill>
              <a:latin typeface="+mj-lt"/>
              <a:cs typeface="Arial" pitchFamily="34" charset="0"/>
            </a:endParaRPr>
          </a:p>
        </p:txBody>
      </p:sp>
      <p:sp>
        <p:nvSpPr>
          <p:cNvPr id="10" name="TextBox 12">
            <a:extLst>
              <a:ext uri="{FF2B5EF4-FFF2-40B4-BE49-F238E27FC236}">
                <a16:creationId xmlns:a16="http://schemas.microsoft.com/office/drawing/2014/main" id="{53E4E9AD-41B4-053C-BCAB-F08DF17ADAB4}"/>
              </a:ext>
            </a:extLst>
          </p:cNvPr>
          <p:cNvSpPr txBox="1"/>
          <p:nvPr/>
        </p:nvSpPr>
        <p:spPr>
          <a:xfrm>
            <a:off x="242999" y="3459389"/>
            <a:ext cx="2349080" cy="1846494"/>
          </a:xfrm>
          <a:prstGeom prst="rect">
            <a:avLst/>
          </a:prstGeom>
          <a:noFill/>
        </p:spPr>
        <p:txBody>
          <a:bodyPr rot="0" spcFirstLastPara="0" vertOverflow="overflow" horzOverflow="overflow" vert="horz" wrap="square" lIns="91276" tIns="45638" rIns="91276" bIns="45638" numCol="1" spcCol="0" rtlCol="0" fromWordArt="0" anchor="t" anchorCtr="0" forceAA="0" compatLnSpc="1">
            <a:prstTxWarp prst="textNoShape">
              <a:avLst/>
            </a:prstTxWarp>
            <a:spAutoFit/>
          </a:bodyPr>
          <a:lstStyle/>
          <a:p>
            <a:pPr defTabSz="1217369" eaLnBrk="0" fontAlgn="base" hangingPunct="0">
              <a:spcBef>
                <a:spcPct val="0"/>
              </a:spcBef>
              <a:spcAft>
                <a:spcPct val="0"/>
              </a:spcAft>
            </a:pPr>
            <a:r>
              <a:rPr lang="en-US" sz="2000" b="1">
                <a:solidFill>
                  <a:schemeClr val="bg1"/>
                </a:solidFill>
                <a:latin typeface="Calibri" panose="020F0502020204030204" pitchFamily="34" charset="0"/>
                <a:cs typeface="Calibri" panose="020F0502020204030204" pitchFamily="34" charset="0"/>
              </a:rPr>
              <a:t>RELIABLE </a:t>
            </a:r>
          </a:p>
          <a:p>
            <a:pPr defTabSz="1217369" eaLnBrk="0" fontAlgn="base" hangingPunct="0">
              <a:spcBef>
                <a:spcPct val="0"/>
              </a:spcBef>
              <a:spcAft>
                <a:spcPct val="0"/>
              </a:spcAft>
            </a:pPr>
            <a:r>
              <a:rPr lang="en-US" sz="2000" b="1">
                <a:solidFill>
                  <a:schemeClr val="bg1"/>
                </a:solidFill>
                <a:latin typeface="Calibri" panose="020F0502020204030204" pitchFamily="34" charset="0"/>
                <a:cs typeface="Calibri" panose="020F0502020204030204" pitchFamily="34" charset="0"/>
              </a:rPr>
              <a:t>SUSTAINABLE </a:t>
            </a:r>
          </a:p>
          <a:p>
            <a:pPr defTabSz="1217369" eaLnBrk="0" fontAlgn="base" hangingPunct="0">
              <a:spcBef>
                <a:spcPct val="0"/>
              </a:spcBef>
              <a:spcAft>
                <a:spcPct val="0"/>
              </a:spcAft>
            </a:pPr>
            <a:r>
              <a:rPr lang="en-US" sz="2000" b="1">
                <a:solidFill>
                  <a:schemeClr val="bg1"/>
                </a:solidFill>
                <a:latin typeface="Calibri" panose="020F0502020204030204" pitchFamily="34" charset="0"/>
                <a:cs typeface="Calibri" panose="020F0502020204030204" pitchFamily="34" charset="0"/>
              </a:rPr>
              <a:t>REWARDING </a:t>
            </a:r>
          </a:p>
          <a:p>
            <a:pPr defTabSz="1217369" eaLnBrk="0" fontAlgn="base" hangingPunct="0">
              <a:spcBef>
                <a:spcPct val="0"/>
              </a:spcBef>
              <a:spcAft>
                <a:spcPct val="0"/>
              </a:spcAft>
            </a:pPr>
            <a:r>
              <a:rPr lang="en-US" sz="2000" b="1">
                <a:solidFill>
                  <a:schemeClr val="bg1"/>
                </a:solidFill>
                <a:latin typeface="Calibri" panose="020F0502020204030204" pitchFamily="34" charset="0"/>
                <a:cs typeface="Calibri" panose="020F0502020204030204" pitchFamily="34" charset="0"/>
              </a:rPr>
              <a:t>FAST </a:t>
            </a:r>
          </a:p>
          <a:p>
            <a:pPr defTabSz="1217369" eaLnBrk="0" fontAlgn="base" hangingPunct="0">
              <a:spcBef>
                <a:spcPct val="0"/>
              </a:spcBef>
              <a:spcAft>
                <a:spcPct val="0"/>
              </a:spcAft>
            </a:pPr>
            <a:r>
              <a:rPr lang="en-US" sz="2000" b="1">
                <a:solidFill>
                  <a:schemeClr val="bg1"/>
                </a:solidFill>
                <a:latin typeface="Calibri" panose="020F0502020204030204" pitchFamily="34" charset="0"/>
                <a:cs typeface="Calibri" panose="020F0502020204030204" pitchFamily="34" charset="0"/>
              </a:rPr>
              <a:t>SAFE </a:t>
            </a:r>
          </a:p>
          <a:p>
            <a:pPr defTabSz="1217369" eaLnBrk="0" fontAlgn="base" hangingPunct="0">
              <a:spcBef>
                <a:spcPct val="0"/>
              </a:spcBef>
              <a:spcAft>
                <a:spcPct val="0"/>
              </a:spcAft>
            </a:pPr>
            <a:endParaRPr lang="en-US" sz="1400">
              <a:solidFill>
                <a:srgbClr val="FFFFFF"/>
              </a:solidFill>
              <a:latin typeface="Aharoni"/>
              <a:cs typeface="Aharoni"/>
            </a:endParaRPr>
          </a:p>
        </p:txBody>
      </p:sp>
      <p:pic>
        <p:nvPicPr>
          <p:cNvPr id="24" name="Picture 2" descr="A black and white logo&#10;&#10;Description automatically generated">
            <a:extLst>
              <a:ext uri="{FF2B5EF4-FFF2-40B4-BE49-F238E27FC236}">
                <a16:creationId xmlns:a16="http://schemas.microsoft.com/office/drawing/2014/main" id="{51325BDB-767C-87E1-1C02-A1AB39572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5118" y="4415316"/>
            <a:ext cx="1997224" cy="615745"/>
          </a:xfrm>
          <a:prstGeom prst="rect">
            <a:avLst/>
          </a:prstGeom>
          <a:effectLst>
            <a:outerShdw blurRad="50800" dist="38100" dir="18900000" algn="bl" rotWithShape="0">
              <a:prstClr val="black">
                <a:alpha val="40000"/>
              </a:prstClr>
            </a:outerShdw>
          </a:effectLst>
        </p:spPr>
      </p:pic>
      <p:pic>
        <p:nvPicPr>
          <p:cNvPr id="6" name="Picture 5" descr="A food display case in a restaurant&#10;&#10;Description automatically generated">
            <a:extLst>
              <a:ext uri="{FF2B5EF4-FFF2-40B4-BE49-F238E27FC236}">
                <a16:creationId xmlns:a16="http://schemas.microsoft.com/office/drawing/2014/main" id="{DA572689-48E5-79B1-9610-D06FCEA0E189}"/>
              </a:ext>
            </a:extLst>
          </p:cNvPr>
          <p:cNvPicPr>
            <a:picLocks noChangeAspect="1"/>
          </p:cNvPicPr>
          <p:nvPr/>
        </p:nvPicPr>
        <p:blipFill>
          <a:blip r:embed="rId7"/>
          <a:stretch>
            <a:fillRect/>
          </a:stretch>
        </p:blipFill>
        <p:spPr>
          <a:xfrm>
            <a:off x="7074219" y="848810"/>
            <a:ext cx="4920856" cy="4186178"/>
          </a:xfrm>
          <a:prstGeom prst="rect">
            <a:avLst/>
          </a:prstGeom>
        </p:spPr>
      </p:pic>
      <p:sp>
        <p:nvSpPr>
          <p:cNvPr id="13" name="TextBox 12">
            <a:extLst>
              <a:ext uri="{FF2B5EF4-FFF2-40B4-BE49-F238E27FC236}">
                <a16:creationId xmlns:a16="http://schemas.microsoft.com/office/drawing/2014/main" id="{92570413-16D2-5908-11FD-8A1356732476}"/>
              </a:ext>
            </a:extLst>
          </p:cNvPr>
          <p:cNvSpPr txBox="1"/>
          <p:nvPr/>
        </p:nvSpPr>
        <p:spPr>
          <a:xfrm>
            <a:off x="7069959" y="4111278"/>
            <a:ext cx="2349080" cy="1015497"/>
          </a:xfrm>
          <a:prstGeom prst="rect">
            <a:avLst/>
          </a:prstGeom>
          <a:noFill/>
        </p:spPr>
        <p:txBody>
          <a:bodyPr rot="0" spcFirstLastPara="0" vertOverflow="overflow" horzOverflow="overflow" vert="horz" wrap="square" lIns="91276" tIns="45638" rIns="91276" bIns="45638" numCol="1" spcCol="0" rtlCol="0" fromWordArt="0" anchor="t" anchorCtr="0" forceAA="0" compatLnSpc="1">
            <a:prstTxWarp prst="textNoShape">
              <a:avLst/>
            </a:prstTxWarp>
            <a:spAutoFit/>
          </a:bodyPr>
          <a:lstStyle/>
          <a:p>
            <a:pPr defTabSz="1217369" eaLnBrk="0" fontAlgn="base" hangingPunct="0">
              <a:spcBef>
                <a:spcPct val="0"/>
              </a:spcBef>
              <a:spcAft>
                <a:spcPct val="0"/>
              </a:spcAft>
            </a:pPr>
            <a:r>
              <a:rPr lang="en-US" sz="2000" b="1">
                <a:solidFill>
                  <a:schemeClr val="bg1"/>
                </a:solidFill>
                <a:latin typeface="Calibri"/>
                <a:ea typeface="Calibri"/>
                <a:cs typeface="Calibri"/>
              </a:rPr>
              <a:t>CLEAN</a:t>
            </a:r>
          </a:p>
          <a:p>
            <a:pPr defTabSz="1217369" eaLnBrk="0" fontAlgn="base" hangingPunct="0">
              <a:spcBef>
                <a:spcPct val="0"/>
              </a:spcBef>
              <a:spcAft>
                <a:spcPct val="0"/>
              </a:spcAft>
            </a:pPr>
            <a:r>
              <a:rPr lang="en-US" sz="2000" b="1">
                <a:solidFill>
                  <a:schemeClr val="bg1"/>
                </a:solidFill>
                <a:latin typeface="Calibri"/>
                <a:ea typeface="Calibri"/>
                <a:cs typeface="Calibri"/>
              </a:rPr>
              <a:t>FRIENDLY</a:t>
            </a:r>
            <a:br>
              <a:rPr lang="en-US" sz="2000" b="1">
                <a:solidFill>
                  <a:schemeClr val="bg1"/>
                </a:solidFill>
                <a:latin typeface="Calibri"/>
                <a:cs typeface="Calibri" panose="020F0502020204030204" pitchFamily="34" charset="0"/>
              </a:rPr>
            </a:br>
            <a:r>
              <a:rPr lang="en-US" sz="2000" b="1">
                <a:solidFill>
                  <a:schemeClr val="bg1"/>
                </a:solidFill>
                <a:latin typeface="Calibri"/>
                <a:ea typeface="Calibri"/>
                <a:cs typeface="Calibri"/>
              </a:rPr>
              <a:t>FRESH</a:t>
            </a:r>
          </a:p>
        </p:txBody>
      </p:sp>
    </p:spTree>
    <p:extLst>
      <p:ext uri="{BB962C8B-B14F-4D97-AF65-F5344CB8AC3E}">
        <p14:creationId xmlns:p14="http://schemas.microsoft.com/office/powerpoint/2010/main" val="18055357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825C4E2-4D27-64A2-3AC6-37B58A1FC0E6}"/>
              </a:ext>
            </a:extLst>
          </p:cNvPr>
          <p:cNvGraphicFramePr>
            <a:graphicFrameLocks noChangeAspect="1"/>
          </p:cNvGraphicFramePr>
          <p:nvPr>
            <p:custDataLst>
              <p:tags r:id="rId1"/>
            </p:custDataLst>
            <p:extLst>
              <p:ext uri="{D42A27DB-BD31-4B8C-83A1-F6EECF244321}">
                <p14:modId xmlns:p14="http://schemas.microsoft.com/office/powerpoint/2010/main" val="2326505575"/>
              </p:ext>
            </p:extLst>
          </p:nvPr>
        </p:nvGraphicFramePr>
        <p:xfrm>
          <a:off x="12521" y="1587"/>
          <a:ext cx="1588" cy="1588"/>
        </p:xfrm>
        <a:graphic>
          <a:graphicData uri="http://schemas.openxmlformats.org/presentationml/2006/ole">
            <mc:AlternateContent xmlns:mc="http://schemas.openxmlformats.org/markup-compatibility/2006">
              <mc:Choice xmlns:v="urn:schemas-microsoft-com:vml" Requires="v">
                <p:oleObj name="think-cell Slide" r:id="rId86" imgW="353" imgH="353" progId="TCLayout.ActiveDocument.1">
                  <p:embed/>
                </p:oleObj>
              </mc:Choice>
              <mc:Fallback>
                <p:oleObj name="think-cell Slide" r:id="rId86" imgW="353" imgH="353" progId="TCLayout.ActiveDocument.1">
                  <p:embed/>
                  <p:pic>
                    <p:nvPicPr>
                      <p:cNvPr id="6" name="think-cell data - do not delete" hidden="1">
                        <a:extLst>
                          <a:ext uri="{FF2B5EF4-FFF2-40B4-BE49-F238E27FC236}">
                            <a16:creationId xmlns:a16="http://schemas.microsoft.com/office/drawing/2014/main" id="{4825C4E2-4D27-64A2-3AC6-37B58A1FC0E6}"/>
                          </a:ext>
                        </a:extLst>
                      </p:cNvPr>
                      <p:cNvPicPr/>
                      <p:nvPr/>
                    </p:nvPicPr>
                    <p:blipFill>
                      <a:blip r:embed="rId87"/>
                      <a:stretch>
                        <a:fillRect/>
                      </a:stretch>
                    </p:blipFill>
                    <p:spPr>
                      <a:xfrm>
                        <a:off x="12521" y="1587"/>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3110ADE-F3C5-AC47-70F0-0BA3B30A385A}"/>
              </a:ext>
            </a:extLst>
          </p:cNvPr>
          <p:cNvSpPr>
            <a:spLocks noGrp="1"/>
          </p:cNvSpPr>
          <p:nvPr>
            <p:ph type="title"/>
          </p:nvPr>
        </p:nvSpPr>
        <p:spPr bwMode="gray">
          <a:xfrm>
            <a:off x="310433" y="302318"/>
            <a:ext cx="10929067" cy="718709"/>
          </a:xfrm>
        </p:spPr>
        <p:txBody>
          <a:bodyPr vert="horz"/>
          <a:lstStyle/>
          <a:p>
            <a:pPr defTabSz="914217">
              <a:defRPr/>
            </a:pPr>
            <a:r>
              <a:rPr lang="en-US" sz="2000" b="1" dirty="0"/>
              <a:t>OMV aiming to claim similar position in EV *HPC as in traditional Retail by the end of 2025</a:t>
            </a:r>
            <a:br>
              <a:rPr lang="en-US" sz="1800" dirty="0"/>
            </a:br>
            <a:endParaRPr lang="en-US" sz="1400" dirty="0">
              <a:solidFill>
                <a:srgbClr val="052759"/>
              </a:solidFill>
              <a:latin typeface="OMV Progress"/>
            </a:endParaRPr>
          </a:p>
        </p:txBody>
      </p:sp>
      <p:sp>
        <p:nvSpPr>
          <p:cNvPr id="4" name="Foliennummernplatzhalter 3">
            <a:extLst>
              <a:ext uri="{FF2B5EF4-FFF2-40B4-BE49-F238E27FC236}">
                <a16:creationId xmlns:a16="http://schemas.microsoft.com/office/drawing/2014/main" id="{0679668D-AB92-F422-E218-53D5D8AAE5F2}"/>
              </a:ext>
            </a:extLst>
          </p:cNvPr>
          <p:cNvSpPr>
            <a:spLocks noGrp="1"/>
          </p:cNvSpPr>
          <p:nvPr>
            <p:ph type="sldNum" sz="quarter" idx="12"/>
          </p:nvPr>
        </p:nvSpPr>
        <p:spPr bwMode="gray">
          <a:xfrm>
            <a:off x="11522893" y="6411973"/>
            <a:ext cx="359355" cy="143742"/>
          </a:xfrm>
        </p:spPr>
        <p:txBody>
          <a:bodyPr/>
          <a:lstStyle/>
          <a:p>
            <a:pPr defTabSz="912754">
              <a:defRPr/>
            </a:pPr>
            <a:fld id="{8FF9B0DE-3FEB-4AA0-B465-B80EF7C1333D}" type="slidenum">
              <a:rPr lang="en-US" sz="998">
                <a:solidFill>
                  <a:srgbClr val="052759"/>
                </a:solidFill>
                <a:latin typeface="OMV Progress"/>
                <a:cs typeface="Arial" charset="0"/>
              </a:rPr>
              <a:pPr defTabSz="912754">
                <a:defRPr/>
              </a:pPr>
              <a:t>3</a:t>
            </a:fld>
            <a:endParaRPr lang="en-US" sz="998">
              <a:solidFill>
                <a:srgbClr val="052759"/>
              </a:solidFill>
              <a:latin typeface="OMV Progress"/>
              <a:cs typeface="Arial" charset="0"/>
            </a:endParaRPr>
          </a:p>
        </p:txBody>
      </p:sp>
      <p:sp>
        <p:nvSpPr>
          <p:cNvPr id="8" name="Textplatzhalter 7">
            <a:extLst>
              <a:ext uri="{FF2B5EF4-FFF2-40B4-BE49-F238E27FC236}">
                <a16:creationId xmlns:a16="http://schemas.microsoft.com/office/drawing/2014/main" id="{4371780E-C741-55E5-8BD9-D1158EE8729A}"/>
              </a:ext>
            </a:extLst>
          </p:cNvPr>
          <p:cNvSpPr>
            <a:spLocks noGrp="1"/>
          </p:cNvSpPr>
          <p:nvPr>
            <p:ph type="body" sz="quarter" idx="13"/>
          </p:nvPr>
        </p:nvSpPr>
        <p:spPr>
          <a:xfrm>
            <a:off x="305685" y="6546768"/>
            <a:ext cx="5185776" cy="314427"/>
          </a:xfrm>
        </p:spPr>
        <p:txBody>
          <a:bodyPr anchor="t"/>
          <a:lstStyle/>
          <a:p>
            <a:r>
              <a:rPr lang="de-DE" dirty="0"/>
              <a:t>*HPC – High Power </a:t>
            </a:r>
            <a:r>
              <a:rPr lang="de-DE" dirty="0" err="1"/>
              <a:t>Charging</a:t>
            </a:r>
            <a:r>
              <a:rPr lang="de-DE" dirty="0"/>
              <a:t>           **</a:t>
            </a:r>
            <a:r>
              <a:rPr lang="de-DE" dirty="0" err="1"/>
              <a:t>Renovatio</a:t>
            </a:r>
            <a:r>
              <a:rPr lang="de-DE" dirty="0"/>
              <a:t> 100% </a:t>
            </a:r>
            <a:r>
              <a:rPr lang="de-DE" dirty="0" err="1"/>
              <a:t>owned</a:t>
            </a:r>
            <a:r>
              <a:rPr lang="de-DE" dirty="0"/>
              <a:t> </a:t>
            </a:r>
            <a:r>
              <a:rPr lang="de-DE" dirty="0" err="1"/>
              <a:t>by</a:t>
            </a:r>
            <a:r>
              <a:rPr lang="de-DE" dirty="0"/>
              <a:t> OMV </a:t>
            </a:r>
            <a:r>
              <a:rPr lang="de-DE" dirty="0" err="1"/>
              <a:t>Petrom</a:t>
            </a:r>
            <a:r>
              <a:rPr lang="de-DE" dirty="0"/>
              <a:t>           </a:t>
            </a:r>
          </a:p>
          <a:p>
            <a:endParaRPr lang="de-DE"/>
          </a:p>
        </p:txBody>
      </p:sp>
      <p:graphicFrame>
        <p:nvGraphicFramePr>
          <p:cNvPr id="156" name="Chart 3">
            <a:extLst>
              <a:ext uri="{FF2B5EF4-FFF2-40B4-BE49-F238E27FC236}">
                <a16:creationId xmlns:a16="http://schemas.microsoft.com/office/drawing/2014/main" id="{8102D014-D8C4-268A-C55E-163B5713332D}"/>
              </a:ext>
            </a:extLst>
          </p:cNvPr>
          <p:cNvGraphicFramePr/>
          <p:nvPr>
            <p:custDataLst>
              <p:tags r:id="rId2"/>
            </p:custDataLst>
            <p:extLst>
              <p:ext uri="{D42A27DB-BD31-4B8C-83A1-F6EECF244321}">
                <p14:modId xmlns:p14="http://schemas.microsoft.com/office/powerpoint/2010/main" val="1655218896"/>
              </p:ext>
            </p:extLst>
          </p:nvPr>
        </p:nvGraphicFramePr>
        <p:xfrm>
          <a:off x="3789363" y="1414463"/>
          <a:ext cx="1643062" cy="2620962"/>
        </p:xfrm>
        <a:graphic>
          <a:graphicData uri="http://schemas.openxmlformats.org/drawingml/2006/chart">
            <c:chart xmlns:c="http://schemas.openxmlformats.org/drawingml/2006/chart" xmlns:r="http://schemas.openxmlformats.org/officeDocument/2006/relationships" r:id="rId88"/>
          </a:graphicData>
        </a:graphic>
      </p:graphicFrame>
      <p:sp useBgFill="1">
        <p:nvSpPr>
          <p:cNvPr id="142" name="Freihandform: Form 141">
            <a:extLst>
              <a:ext uri="{FF2B5EF4-FFF2-40B4-BE49-F238E27FC236}">
                <a16:creationId xmlns:a16="http://schemas.microsoft.com/office/drawing/2014/main" id="{FBA3E295-BC2D-3ACB-ECD6-5ACE04757796}"/>
              </a:ext>
            </a:extLst>
          </p:cNvPr>
          <p:cNvSpPr/>
          <p:nvPr>
            <p:custDataLst>
              <p:tags r:id="rId3"/>
            </p:custDataLst>
          </p:nvPr>
        </p:nvSpPr>
        <p:spPr bwMode="auto">
          <a:xfrm>
            <a:off x="5006976" y="1727200"/>
            <a:ext cx="144463" cy="325439"/>
          </a:xfrm>
          <a:custGeom>
            <a:avLst/>
            <a:gdLst/>
            <a:ahLst/>
            <a:cxnLst/>
            <a:rect l="0" t="0" r="0" b="0"/>
            <a:pathLst>
              <a:path w="144464" h="325439">
                <a:moveTo>
                  <a:pt x="144463" y="0"/>
                </a:moveTo>
                <a:lnTo>
                  <a:pt x="57150" y="325438"/>
                </a:lnTo>
                <a:lnTo>
                  <a:pt x="0" y="325438"/>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0" name="Freihandform: Form 139">
            <a:extLst>
              <a:ext uri="{FF2B5EF4-FFF2-40B4-BE49-F238E27FC236}">
                <a16:creationId xmlns:a16="http://schemas.microsoft.com/office/drawing/2014/main" id="{F28CEB31-D973-6EEA-10F7-CC0069F06AD6}"/>
              </a:ext>
            </a:extLst>
          </p:cNvPr>
          <p:cNvSpPr/>
          <p:nvPr>
            <p:custDataLst>
              <p:tags r:id="rId4"/>
            </p:custDataLst>
          </p:nvPr>
        </p:nvSpPr>
        <p:spPr bwMode="auto">
          <a:xfrm>
            <a:off x="5006976" y="1727200"/>
            <a:ext cx="87313" cy="325439"/>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ihandform: Form 140">
            <a:extLst>
              <a:ext uri="{FF2B5EF4-FFF2-40B4-BE49-F238E27FC236}">
                <a16:creationId xmlns:a16="http://schemas.microsoft.com/office/drawing/2014/main" id="{4048A4D7-CF28-8A56-5BB8-C8D1689B4913}"/>
              </a:ext>
            </a:extLst>
          </p:cNvPr>
          <p:cNvSpPr/>
          <p:nvPr>
            <p:custDataLst>
              <p:tags r:id="rId5"/>
            </p:custDataLst>
          </p:nvPr>
        </p:nvSpPr>
        <p:spPr bwMode="auto">
          <a:xfrm>
            <a:off x="5064126" y="1727200"/>
            <a:ext cx="87313" cy="325439"/>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3" name="Textplatzhalter 2">
            <a:extLst>
              <a:ext uri="{FF2B5EF4-FFF2-40B4-BE49-F238E27FC236}">
                <a16:creationId xmlns:a16="http://schemas.microsoft.com/office/drawing/2014/main" id="{4ACC293A-B78F-41CF-992D-13FCC7B45F9A}"/>
              </a:ext>
            </a:extLst>
          </p:cNvPr>
          <p:cNvSpPr>
            <a:spLocks noGrp="1"/>
          </p:cNvSpPr>
          <p:nvPr>
            <p:custDataLst>
              <p:tags r:id="rId6"/>
            </p:custDataLst>
          </p:nvPr>
        </p:nvSpPr>
        <p:spPr bwMode="auto">
          <a:xfrm>
            <a:off x="3592513" y="2633663"/>
            <a:ext cx="350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fld id="{CC640E4F-9F73-43A6-86A4-570B3BD5F49D}" type="datetime'O''''''M''''''''''''''''''''''''''''''''''''V'''''''''''">
              <a:rPr lang="en-US" altLang="en-US" sz="1200" smtClean="0"/>
              <a:pPr lvl="0" algn="r">
                <a:spcBef>
                  <a:spcPct val="0"/>
                </a:spcBef>
                <a:spcAft>
                  <a:spcPct val="0"/>
                </a:spcAft>
              </a:pPr>
              <a:t>OMV</a:t>
            </a:fld>
            <a:endParaRPr lang="en-US" sz="1200"/>
          </a:p>
        </p:txBody>
      </p:sp>
      <p:pic>
        <p:nvPicPr>
          <p:cNvPr id="223" name="Grafik 222">
            <a:extLst>
              <a:ext uri="{FF2B5EF4-FFF2-40B4-BE49-F238E27FC236}">
                <a16:creationId xmlns:a16="http://schemas.microsoft.com/office/drawing/2014/main" id="{30FB247A-D279-FC72-6B98-5F25683E33DC}"/>
              </a:ext>
            </a:extLst>
          </p:cNvPr>
          <p:cNvPicPr>
            <a:picLocks noChangeAspect="1"/>
          </p:cNvPicPr>
          <p:nvPr/>
        </p:nvPicPr>
        <p:blipFill>
          <a:blip r:embed="rId89" cstate="print">
            <a:extLst>
              <a:ext uri="{28A0092B-C50C-407E-A947-70E740481C1C}">
                <a14:useLocalDpi xmlns:a14="http://schemas.microsoft.com/office/drawing/2010/main"/>
              </a:ext>
            </a:extLst>
          </a:blip>
          <a:stretch>
            <a:fillRect/>
          </a:stretch>
        </p:blipFill>
        <p:spPr>
          <a:xfrm>
            <a:off x="725487" y="1314990"/>
            <a:ext cx="454025" cy="454025"/>
          </a:xfrm>
          <a:prstGeom prst="rect">
            <a:avLst/>
          </a:prstGeom>
        </p:spPr>
      </p:pic>
      <p:pic>
        <p:nvPicPr>
          <p:cNvPr id="224" name="Grafik 223">
            <a:extLst>
              <a:ext uri="{FF2B5EF4-FFF2-40B4-BE49-F238E27FC236}">
                <a16:creationId xmlns:a16="http://schemas.microsoft.com/office/drawing/2014/main" id="{1FAD3977-9B38-0E24-5478-4A7137D71A54}"/>
              </a:ext>
            </a:extLst>
          </p:cNvPr>
          <p:cNvPicPr>
            <a:picLocks noChangeAspect="1"/>
          </p:cNvPicPr>
          <p:nvPr/>
        </p:nvPicPr>
        <p:blipFill>
          <a:blip r:embed="rId90" cstate="print">
            <a:extLst>
              <a:ext uri="{28A0092B-C50C-407E-A947-70E740481C1C}">
                <a14:useLocalDpi xmlns:a14="http://schemas.microsoft.com/office/drawing/2010/main"/>
              </a:ext>
            </a:extLst>
          </a:blip>
          <a:stretch>
            <a:fillRect/>
          </a:stretch>
        </p:blipFill>
        <p:spPr>
          <a:xfrm>
            <a:off x="768350" y="4037012"/>
            <a:ext cx="452438" cy="452438"/>
          </a:xfrm>
          <a:prstGeom prst="rect">
            <a:avLst/>
          </a:prstGeom>
        </p:spPr>
      </p:pic>
      <p:pic>
        <p:nvPicPr>
          <p:cNvPr id="225" name="Grafik 224">
            <a:extLst>
              <a:ext uri="{FF2B5EF4-FFF2-40B4-BE49-F238E27FC236}">
                <a16:creationId xmlns:a16="http://schemas.microsoft.com/office/drawing/2014/main" id="{1BF1409A-7EAC-6B24-17FB-298DEFF102C7}"/>
              </a:ext>
            </a:extLst>
          </p:cNvPr>
          <p:cNvPicPr>
            <a:picLocks noChangeAspect="1"/>
          </p:cNvPicPr>
          <p:nvPr/>
        </p:nvPicPr>
        <p:blipFill>
          <a:blip r:embed="rId91" cstate="print">
            <a:extLst>
              <a:ext uri="{28A0092B-C50C-407E-A947-70E740481C1C}">
                <a14:useLocalDpi xmlns:a14="http://schemas.microsoft.com/office/drawing/2010/main"/>
              </a:ext>
            </a:extLst>
          </a:blip>
          <a:stretch>
            <a:fillRect/>
          </a:stretch>
        </p:blipFill>
        <p:spPr>
          <a:xfrm flipH="1">
            <a:off x="3494995" y="1315988"/>
            <a:ext cx="450850" cy="452029"/>
          </a:xfrm>
          <a:prstGeom prst="rect">
            <a:avLst/>
          </a:prstGeom>
        </p:spPr>
      </p:pic>
      <p:graphicFrame>
        <p:nvGraphicFramePr>
          <p:cNvPr id="134" name="Chart 3">
            <a:extLst>
              <a:ext uri="{FF2B5EF4-FFF2-40B4-BE49-F238E27FC236}">
                <a16:creationId xmlns:a16="http://schemas.microsoft.com/office/drawing/2014/main" id="{130224AC-C33D-85AB-6515-5DD7FED611E7}"/>
              </a:ext>
            </a:extLst>
          </p:cNvPr>
          <p:cNvGraphicFramePr/>
          <p:nvPr>
            <p:custDataLst>
              <p:tags r:id="rId7"/>
            </p:custDataLst>
            <p:extLst>
              <p:ext uri="{D42A27DB-BD31-4B8C-83A1-F6EECF244321}">
                <p14:modId xmlns:p14="http://schemas.microsoft.com/office/powerpoint/2010/main" val="2880403095"/>
              </p:ext>
            </p:extLst>
          </p:nvPr>
        </p:nvGraphicFramePr>
        <p:xfrm>
          <a:off x="1117600" y="4170363"/>
          <a:ext cx="1643063" cy="2566987"/>
        </p:xfrm>
        <a:graphic>
          <a:graphicData uri="http://schemas.openxmlformats.org/drawingml/2006/chart">
            <c:chart xmlns:c="http://schemas.openxmlformats.org/drawingml/2006/chart" xmlns:r="http://schemas.openxmlformats.org/officeDocument/2006/relationships" r:id="rId92"/>
          </a:graphicData>
        </a:graphic>
      </p:graphicFrame>
      <p:sp useBgFill="1">
        <p:nvSpPr>
          <p:cNvPr id="132" name="Freihandform: Form 131">
            <a:extLst>
              <a:ext uri="{FF2B5EF4-FFF2-40B4-BE49-F238E27FC236}">
                <a16:creationId xmlns:a16="http://schemas.microsoft.com/office/drawing/2014/main" id="{051FD37E-A1BC-A2BE-4223-CFA6C82100DA}"/>
              </a:ext>
            </a:extLst>
          </p:cNvPr>
          <p:cNvSpPr/>
          <p:nvPr>
            <p:custDataLst>
              <p:tags r:id="rId8"/>
            </p:custDataLst>
          </p:nvPr>
        </p:nvSpPr>
        <p:spPr bwMode="auto">
          <a:xfrm>
            <a:off x="2333625" y="4479925"/>
            <a:ext cx="142876" cy="319089"/>
          </a:xfrm>
          <a:custGeom>
            <a:avLst/>
            <a:gdLst/>
            <a:ahLst/>
            <a:cxnLst/>
            <a:rect l="0" t="0" r="0" b="0"/>
            <a:pathLst>
              <a:path w="142876" h="319089">
                <a:moveTo>
                  <a:pt x="142875" y="0"/>
                </a:moveTo>
                <a:lnTo>
                  <a:pt x="57150" y="319088"/>
                </a:lnTo>
                <a:lnTo>
                  <a:pt x="0" y="319088"/>
                </a:lnTo>
                <a:lnTo>
                  <a:pt x="85725"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0" name="Freihandform: Form 129">
            <a:extLst>
              <a:ext uri="{FF2B5EF4-FFF2-40B4-BE49-F238E27FC236}">
                <a16:creationId xmlns:a16="http://schemas.microsoft.com/office/drawing/2014/main" id="{61784AE4-149C-6742-16CE-E896F1FB67C2}"/>
              </a:ext>
            </a:extLst>
          </p:cNvPr>
          <p:cNvSpPr/>
          <p:nvPr>
            <p:custDataLst>
              <p:tags r:id="rId9"/>
            </p:custDataLst>
          </p:nvPr>
        </p:nvSpPr>
        <p:spPr bwMode="auto">
          <a:xfrm>
            <a:off x="2333625" y="4479925"/>
            <a:ext cx="85726" cy="319089"/>
          </a:xfrm>
          <a:custGeom>
            <a:avLst/>
            <a:gdLst/>
            <a:ahLst/>
            <a:cxnLst/>
            <a:rect l="0" t="0" r="0" b="0"/>
            <a:pathLst>
              <a:path w="85726" h="319089">
                <a:moveTo>
                  <a:pt x="85725" y="0"/>
                </a:moveTo>
                <a:lnTo>
                  <a:pt x="0" y="31908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ihandform: Form 130">
            <a:extLst>
              <a:ext uri="{FF2B5EF4-FFF2-40B4-BE49-F238E27FC236}">
                <a16:creationId xmlns:a16="http://schemas.microsoft.com/office/drawing/2014/main" id="{08572836-97A3-85AB-3D71-CFADF1015D24}"/>
              </a:ext>
            </a:extLst>
          </p:cNvPr>
          <p:cNvSpPr/>
          <p:nvPr>
            <p:custDataLst>
              <p:tags r:id="rId10"/>
            </p:custDataLst>
          </p:nvPr>
        </p:nvSpPr>
        <p:spPr bwMode="auto">
          <a:xfrm>
            <a:off x="2390775" y="4479925"/>
            <a:ext cx="85726" cy="319089"/>
          </a:xfrm>
          <a:custGeom>
            <a:avLst/>
            <a:gdLst/>
            <a:ahLst/>
            <a:cxnLst/>
            <a:rect l="0" t="0" r="0" b="0"/>
            <a:pathLst>
              <a:path w="85726" h="319089">
                <a:moveTo>
                  <a:pt x="85725" y="0"/>
                </a:moveTo>
                <a:lnTo>
                  <a:pt x="0" y="31908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Textplatzhalter 2">
            <a:extLst>
              <a:ext uri="{FF2B5EF4-FFF2-40B4-BE49-F238E27FC236}">
                <a16:creationId xmlns:a16="http://schemas.microsoft.com/office/drawing/2014/main" id="{91553A1F-8E98-660C-834C-8A88754C2169}"/>
              </a:ext>
            </a:extLst>
          </p:cNvPr>
          <p:cNvSpPr>
            <a:spLocks noGrp="1"/>
          </p:cNvSpPr>
          <p:nvPr>
            <p:custDataLst>
              <p:tags r:id="rId11"/>
            </p:custDataLst>
          </p:nvPr>
        </p:nvSpPr>
        <p:spPr bwMode="auto">
          <a:xfrm>
            <a:off x="368300" y="45481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algn="r">
              <a:spcBef>
                <a:spcPct val="0"/>
              </a:spcBef>
              <a:spcAft>
                <a:spcPct val="0"/>
              </a:spcAft>
            </a:pPr>
            <a:r>
              <a:rPr lang="en-US" altLang="en-US" sz="1200"/>
              <a:t>OMV Petrom</a:t>
            </a:r>
            <a:endParaRPr lang="en-US"/>
          </a:p>
        </p:txBody>
      </p:sp>
      <p:sp>
        <p:nvSpPr>
          <p:cNvPr id="298" name="Textplatzhalter 2">
            <a:extLst>
              <a:ext uri="{FF2B5EF4-FFF2-40B4-BE49-F238E27FC236}">
                <a16:creationId xmlns:a16="http://schemas.microsoft.com/office/drawing/2014/main" id="{B61EF0EC-D6AC-95CE-01C4-3DC149B72B0B}"/>
              </a:ext>
            </a:extLst>
          </p:cNvPr>
          <p:cNvSpPr>
            <a:spLocks noGrp="1"/>
          </p:cNvSpPr>
          <p:nvPr>
            <p:custDataLst>
              <p:tags r:id="rId12"/>
            </p:custDataLst>
          </p:nvPr>
        </p:nvSpPr>
        <p:spPr bwMode="auto">
          <a:xfrm>
            <a:off x="377508" y="5372735"/>
            <a:ext cx="897255" cy="17240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r>
              <a:rPr lang="en-US" altLang="en-US" sz="1200" dirty="0" err="1"/>
              <a:t>Renovatio</a:t>
            </a:r>
            <a:r>
              <a:rPr lang="en-US" altLang="en-US" sz="1200" dirty="0"/>
              <a:t>**</a:t>
            </a:r>
            <a:endParaRPr lang="en-US" sz="1200" dirty="0"/>
          </a:p>
        </p:txBody>
      </p:sp>
      <p:sp>
        <p:nvSpPr>
          <p:cNvPr id="296" name="Textplatzhalter 2">
            <a:extLst>
              <a:ext uri="{FF2B5EF4-FFF2-40B4-BE49-F238E27FC236}">
                <a16:creationId xmlns:a16="http://schemas.microsoft.com/office/drawing/2014/main" id="{2F035D4A-1707-D946-2D9C-E17A0D9C307D}"/>
              </a:ext>
            </a:extLst>
          </p:cNvPr>
          <p:cNvSpPr>
            <a:spLocks noGrp="1"/>
          </p:cNvSpPr>
          <p:nvPr>
            <p:custDataLst>
              <p:tags r:id="rId13"/>
            </p:custDataLst>
          </p:nvPr>
        </p:nvSpPr>
        <p:spPr bwMode="auto">
          <a:xfrm>
            <a:off x="1401763" y="4221163"/>
            <a:ext cx="1500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r>
              <a:rPr lang="en-US" altLang="en-US" sz="1200" b="1">
                <a:effectLst/>
              </a:rPr>
              <a:t># HPC charge points</a:t>
            </a:r>
            <a:endParaRPr lang="en-US" sz="1200" b="1"/>
          </a:p>
        </p:txBody>
      </p:sp>
      <p:sp>
        <p:nvSpPr>
          <p:cNvPr id="301" name="Textplatzhalter 2">
            <a:extLst>
              <a:ext uri="{FF2B5EF4-FFF2-40B4-BE49-F238E27FC236}">
                <a16:creationId xmlns:a16="http://schemas.microsoft.com/office/drawing/2014/main" id="{0A0367E7-010E-04B7-C9A6-4B0EB3B67117}"/>
              </a:ext>
            </a:extLst>
          </p:cNvPr>
          <p:cNvSpPr>
            <a:spLocks noGrp="1"/>
          </p:cNvSpPr>
          <p:nvPr>
            <p:custDataLst>
              <p:tags r:id="rId14"/>
            </p:custDataLst>
          </p:nvPr>
        </p:nvSpPr>
        <p:spPr bwMode="gray">
          <a:xfrm>
            <a:off x="2527300" y="4548188"/>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fld id="{9D178DD0-67A1-426A-A4E9-5C418DC47236}" type="datetime'1''''''''''''''''''2''''''''''8'''''''''''''''''''">
              <a:rPr lang="en-US" altLang="en-US" sz="1200" smtClean="0"/>
              <a:pPr lvl="0">
                <a:spcBef>
                  <a:spcPct val="0"/>
                </a:spcBef>
                <a:spcAft>
                  <a:spcPct val="0"/>
                </a:spcAft>
              </a:pPr>
              <a:t>128</a:t>
            </a:fld>
            <a:endParaRPr lang="en-US" sz="1200"/>
          </a:p>
        </p:txBody>
      </p:sp>
      <p:graphicFrame>
        <p:nvGraphicFramePr>
          <p:cNvPr id="155" name="Chart 3">
            <a:extLst>
              <a:ext uri="{FF2B5EF4-FFF2-40B4-BE49-F238E27FC236}">
                <a16:creationId xmlns:a16="http://schemas.microsoft.com/office/drawing/2014/main" id="{F3CC3F58-ABE9-C8F7-C713-CB465813C4C3}"/>
              </a:ext>
            </a:extLst>
          </p:cNvPr>
          <p:cNvGraphicFramePr/>
          <p:nvPr>
            <p:custDataLst>
              <p:tags r:id="rId15"/>
            </p:custDataLst>
            <p:extLst>
              <p:ext uri="{D42A27DB-BD31-4B8C-83A1-F6EECF244321}">
                <p14:modId xmlns:p14="http://schemas.microsoft.com/office/powerpoint/2010/main" val="2692604763"/>
              </p:ext>
            </p:extLst>
          </p:nvPr>
        </p:nvGraphicFramePr>
        <p:xfrm>
          <a:off x="3817938" y="4152900"/>
          <a:ext cx="1643062" cy="2620963"/>
        </p:xfrm>
        <a:graphic>
          <a:graphicData uri="http://schemas.openxmlformats.org/drawingml/2006/chart">
            <c:chart xmlns:c="http://schemas.openxmlformats.org/drawingml/2006/chart" xmlns:r="http://schemas.openxmlformats.org/officeDocument/2006/relationships" r:id="rId93"/>
          </a:graphicData>
        </a:graphic>
      </p:graphicFrame>
      <p:sp useBgFill="1">
        <p:nvSpPr>
          <p:cNvPr id="50" name="Freihandform: Form 49">
            <a:extLst>
              <a:ext uri="{FF2B5EF4-FFF2-40B4-BE49-F238E27FC236}">
                <a16:creationId xmlns:a16="http://schemas.microsoft.com/office/drawing/2014/main" id="{FF194C9C-3EDF-D26D-A4FB-D0472618FBB2}"/>
              </a:ext>
            </a:extLst>
          </p:cNvPr>
          <p:cNvSpPr/>
          <p:nvPr>
            <p:custDataLst>
              <p:tags r:id="rId16"/>
            </p:custDataLst>
          </p:nvPr>
        </p:nvSpPr>
        <p:spPr bwMode="auto">
          <a:xfrm>
            <a:off x="5062538" y="4465638"/>
            <a:ext cx="144463" cy="325438"/>
          </a:xfrm>
          <a:custGeom>
            <a:avLst/>
            <a:gdLst/>
            <a:ahLst/>
            <a:cxnLst/>
            <a:rect l="0" t="0" r="0" b="0"/>
            <a:pathLst>
              <a:path w="144464" h="325438">
                <a:moveTo>
                  <a:pt x="144463" y="0"/>
                </a:moveTo>
                <a:lnTo>
                  <a:pt x="57150" y="325437"/>
                </a:lnTo>
                <a:lnTo>
                  <a:pt x="0" y="325437"/>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8" name="Freihandform: Form 47">
            <a:extLst>
              <a:ext uri="{FF2B5EF4-FFF2-40B4-BE49-F238E27FC236}">
                <a16:creationId xmlns:a16="http://schemas.microsoft.com/office/drawing/2014/main" id="{7AA64060-44DE-F18F-14F3-A98F7B649D53}"/>
              </a:ext>
            </a:extLst>
          </p:cNvPr>
          <p:cNvSpPr/>
          <p:nvPr>
            <p:custDataLst>
              <p:tags r:id="rId17"/>
            </p:custDataLst>
          </p:nvPr>
        </p:nvSpPr>
        <p:spPr bwMode="auto">
          <a:xfrm>
            <a:off x="5062538" y="4465638"/>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ihandform: Form 48">
            <a:extLst>
              <a:ext uri="{FF2B5EF4-FFF2-40B4-BE49-F238E27FC236}">
                <a16:creationId xmlns:a16="http://schemas.microsoft.com/office/drawing/2014/main" id="{317A6027-2A42-54C3-E1C2-F19C7380EAB6}"/>
              </a:ext>
            </a:extLst>
          </p:cNvPr>
          <p:cNvSpPr/>
          <p:nvPr>
            <p:custDataLst>
              <p:tags r:id="rId18"/>
            </p:custDataLst>
          </p:nvPr>
        </p:nvSpPr>
        <p:spPr bwMode="auto">
          <a:xfrm>
            <a:off x="5119688" y="4465638"/>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4" name="Textplatzhalter 2">
            <a:extLst>
              <a:ext uri="{FF2B5EF4-FFF2-40B4-BE49-F238E27FC236}">
                <a16:creationId xmlns:a16="http://schemas.microsoft.com/office/drawing/2014/main" id="{1F41A047-CF7A-845A-11F8-AC920443E325}"/>
              </a:ext>
            </a:extLst>
          </p:cNvPr>
          <p:cNvSpPr>
            <a:spLocks noGrp="1"/>
          </p:cNvSpPr>
          <p:nvPr>
            <p:custDataLst>
              <p:tags r:id="rId19"/>
            </p:custDataLst>
          </p:nvPr>
        </p:nvSpPr>
        <p:spPr bwMode="auto">
          <a:xfrm>
            <a:off x="3592513" y="5372100"/>
            <a:ext cx="350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fld id="{35A29A77-F3E4-4901-981C-5E7432D0D176}" type="datetime'''''''''''''''''''''''''''''''''''O''''''''''''''M''V'''">
              <a:rPr lang="en-US" altLang="en-US" sz="1200" smtClean="0"/>
              <a:pPr lvl="0" algn="r">
                <a:spcBef>
                  <a:spcPct val="0"/>
                </a:spcBef>
                <a:spcAft>
                  <a:spcPct val="0"/>
                </a:spcAft>
              </a:pPr>
              <a:t>OMV</a:t>
            </a:fld>
            <a:endParaRPr lang="en-US" sz="1200"/>
          </a:p>
        </p:txBody>
      </p:sp>
      <p:sp>
        <p:nvSpPr>
          <p:cNvPr id="367" name="Textplatzhalter 2">
            <a:extLst>
              <a:ext uri="{FF2B5EF4-FFF2-40B4-BE49-F238E27FC236}">
                <a16:creationId xmlns:a16="http://schemas.microsoft.com/office/drawing/2014/main" id="{83A2AD07-B165-03BC-ACC9-867E800F1AB2}"/>
              </a:ext>
            </a:extLst>
          </p:cNvPr>
          <p:cNvSpPr>
            <a:spLocks noGrp="1"/>
          </p:cNvSpPr>
          <p:nvPr>
            <p:custDataLst>
              <p:tags r:id="rId20"/>
            </p:custDataLst>
          </p:nvPr>
        </p:nvSpPr>
        <p:spPr bwMode="auto">
          <a:xfrm>
            <a:off x="4070350" y="4206875"/>
            <a:ext cx="1500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r>
              <a:rPr lang="en-US" altLang="en-US" sz="1200" b="1">
                <a:effectLst/>
              </a:rPr>
              <a:t># HPC charge points</a:t>
            </a:r>
            <a:endParaRPr lang="en-US" sz="1200" b="1"/>
          </a:p>
        </p:txBody>
      </p:sp>
      <p:pic>
        <p:nvPicPr>
          <p:cNvPr id="226" name="Grafik 225" descr="Ein Bild, das Symbol, Logo, Flagge, Emblem enthält.&#10;&#10;Automatisch generierte Beschreibung">
            <a:extLst>
              <a:ext uri="{FF2B5EF4-FFF2-40B4-BE49-F238E27FC236}">
                <a16:creationId xmlns:a16="http://schemas.microsoft.com/office/drawing/2014/main" id="{5924FCF7-560C-95C6-BD1C-D4A6295E2893}"/>
              </a:ext>
            </a:extLst>
          </p:cNvPr>
          <p:cNvPicPr>
            <a:picLocks noChangeAspect="1"/>
          </p:cNvPicPr>
          <p:nvPr/>
        </p:nvPicPr>
        <p:blipFill>
          <a:blip r:embed="rId94" cstate="print">
            <a:extLst>
              <a:ext uri="{28A0092B-C50C-407E-A947-70E740481C1C}">
                <a14:useLocalDpi xmlns:a14="http://schemas.microsoft.com/office/drawing/2010/main"/>
              </a:ext>
            </a:extLst>
          </a:blip>
          <a:stretch>
            <a:fillRect/>
          </a:stretch>
        </p:blipFill>
        <p:spPr>
          <a:xfrm>
            <a:off x="3482975" y="4036219"/>
            <a:ext cx="454025" cy="454025"/>
          </a:xfrm>
          <a:prstGeom prst="rect">
            <a:avLst/>
          </a:prstGeom>
        </p:spPr>
      </p:pic>
      <p:graphicFrame>
        <p:nvGraphicFramePr>
          <p:cNvPr id="146" name="Chart 3">
            <a:extLst>
              <a:ext uri="{FF2B5EF4-FFF2-40B4-BE49-F238E27FC236}">
                <a16:creationId xmlns:a16="http://schemas.microsoft.com/office/drawing/2014/main" id="{1835838D-4E93-A2DD-FBEB-8B239BD36823}"/>
              </a:ext>
            </a:extLst>
          </p:cNvPr>
          <p:cNvGraphicFramePr/>
          <p:nvPr>
            <p:custDataLst>
              <p:tags r:id="rId21"/>
            </p:custDataLst>
            <p:extLst>
              <p:ext uri="{D42A27DB-BD31-4B8C-83A1-F6EECF244321}">
                <p14:modId xmlns:p14="http://schemas.microsoft.com/office/powerpoint/2010/main" val="863650428"/>
              </p:ext>
            </p:extLst>
          </p:nvPr>
        </p:nvGraphicFramePr>
        <p:xfrm>
          <a:off x="922338" y="1327150"/>
          <a:ext cx="2095500" cy="3040063"/>
        </p:xfrm>
        <a:graphic>
          <a:graphicData uri="http://schemas.openxmlformats.org/drawingml/2006/chart">
            <c:chart xmlns:c="http://schemas.openxmlformats.org/drawingml/2006/chart" xmlns:r="http://schemas.openxmlformats.org/officeDocument/2006/relationships" r:id="rId95"/>
          </a:graphicData>
        </a:graphic>
      </p:graphicFrame>
      <p:sp useBgFill="1">
        <p:nvSpPr>
          <p:cNvPr id="137" name="Freihandform: Form 136">
            <a:extLst>
              <a:ext uri="{FF2B5EF4-FFF2-40B4-BE49-F238E27FC236}">
                <a16:creationId xmlns:a16="http://schemas.microsoft.com/office/drawing/2014/main" id="{EF6D384D-BF88-25F4-A106-1C805A0C87DB}"/>
              </a:ext>
            </a:extLst>
          </p:cNvPr>
          <p:cNvSpPr/>
          <p:nvPr>
            <p:custDataLst>
              <p:tags r:id="rId22"/>
            </p:custDataLst>
          </p:nvPr>
        </p:nvSpPr>
        <p:spPr bwMode="auto">
          <a:xfrm>
            <a:off x="2216150" y="1639888"/>
            <a:ext cx="144464" cy="325438"/>
          </a:xfrm>
          <a:custGeom>
            <a:avLst/>
            <a:gdLst/>
            <a:ahLst/>
            <a:cxnLst/>
            <a:rect l="0" t="0" r="0" b="0"/>
            <a:pathLst>
              <a:path w="144464" h="325438">
                <a:moveTo>
                  <a:pt x="144463" y="0"/>
                </a:moveTo>
                <a:lnTo>
                  <a:pt x="57150" y="325437"/>
                </a:lnTo>
                <a:lnTo>
                  <a:pt x="0" y="325437"/>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144" name="Freihandform: Form 143">
            <a:extLst>
              <a:ext uri="{FF2B5EF4-FFF2-40B4-BE49-F238E27FC236}">
                <a16:creationId xmlns:a16="http://schemas.microsoft.com/office/drawing/2014/main" id="{466100DF-DAF5-BE43-1026-2E440F891F67}"/>
              </a:ext>
            </a:extLst>
          </p:cNvPr>
          <p:cNvSpPr/>
          <p:nvPr>
            <p:custDataLst>
              <p:tags r:id="rId23"/>
            </p:custDataLst>
          </p:nvPr>
        </p:nvSpPr>
        <p:spPr bwMode="auto">
          <a:xfrm>
            <a:off x="2216150" y="2057400"/>
            <a:ext cx="144464" cy="325439"/>
          </a:xfrm>
          <a:custGeom>
            <a:avLst/>
            <a:gdLst/>
            <a:ahLst/>
            <a:cxnLst/>
            <a:rect l="0" t="0" r="0" b="0"/>
            <a:pathLst>
              <a:path w="144464" h="325439">
                <a:moveTo>
                  <a:pt x="144463" y="0"/>
                </a:moveTo>
                <a:lnTo>
                  <a:pt x="57150" y="325438"/>
                </a:lnTo>
                <a:lnTo>
                  <a:pt x="0" y="325438"/>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5" name="Freihandform: Form 134">
            <a:extLst>
              <a:ext uri="{FF2B5EF4-FFF2-40B4-BE49-F238E27FC236}">
                <a16:creationId xmlns:a16="http://schemas.microsoft.com/office/drawing/2014/main" id="{C391560A-499E-445C-0054-98B25B1B4009}"/>
              </a:ext>
            </a:extLst>
          </p:cNvPr>
          <p:cNvSpPr/>
          <p:nvPr>
            <p:custDataLst>
              <p:tags r:id="rId24"/>
            </p:custDataLst>
          </p:nvPr>
        </p:nvSpPr>
        <p:spPr bwMode="auto">
          <a:xfrm>
            <a:off x="2216150" y="1639888"/>
            <a:ext cx="87314"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ihandform: Form 135">
            <a:extLst>
              <a:ext uri="{FF2B5EF4-FFF2-40B4-BE49-F238E27FC236}">
                <a16:creationId xmlns:a16="http://schemas.microsoft.com/office/drawing/2014/main" id="{CFD03E95-D3FF-81A3-8FD3-F506772DD89E}"/>
              </a:ext>
            </a:extLst>
          </p:cNvPr>
          <p:cNvSpPr/>
          <p:nvPr>
            <p:custDataLst>
              <p:tags r:id="rId25"/>
            </p:custDataLst>
          </p:nvPr>
        </p:nvSpPr>
        <p:spPr bwMode="auto">
          <a:xfrm>
            <a:off x="2273300" y="1639888"/>
            <a:ext cx="87314"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ihandform: Form 137">
            <a:extLst>
              <a:ext uri="{FF2B5EF4-FFF2-40B4-BE49-F238E27FC236}">
                <a16:creationId xmlns:a16="http://schemas.microsoft.com/office/drawing/2014/main" id="{A001D865-8569-3267-060A-FA783ED1A6AA}"/>
              </a:ext>
            </a:extLst>
          </p:cNvPr>
          <p:cNvSpPr/>
          <p:nvPr>
            <p:custDataLst>
              <p:tags r:id="rId26"/>
            </p:custDataLst>
          </p:nvPr>
        </p:nvSpPr>
        <p:spPr bwMode="auto">
          <a:xfrm>
            <a:off x="2216150" y="2057400"/>
            <a:ext cx="87314" cy="325439"/>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ihandform: Form 142">
            <a:extLst>
              <a:ext uri="{FF2B5EF4-FFF2-40B4-BE49-F238E27FC236}">
                <a16:creationId xmlns:a16="http://schemas.microsoft.com/office/drawing/2014/main" id="{843A0BE1-66E2-8999-13D6-E0AE7F88C831}"/>
              </a:ext>
            </a:extLst>
          </p:cNvPr>
          <p:cNvSpPr/>
          <p:nvPr>
            <p:custDataLst>
              <p:tags r:id="rId27"/>
            </p:custDataLst>
          </p:nvPr>
        </p:nvSpPr>
        <p:spPr bwMode="auto">
          <a:xfrm>
            <a:off x="2273300" y="2057400"/>
            <a:ext cx="87314" cy="325439"/>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6" name="Textplatzhalter 2">
            <a:extLst>
              <a:ext uri="{FF2B5EF4-FFF2-40B4-BE49-F238E27FC236}">
                <a16:creationId xmlns:a16="http://schemas.microsoft.com/office/drawing/2014/main" id="{33A5C083-D6E2-E58C-4109-09E23E41A452}"/>
              </a:ext>
            </a:extLst>
          </p:cNvPr>
          <p:cNvSpPr>
            <a:spLocks noGrp="1"/>
          </p:cNvSpPr>
          <p:nvPr>
            <p:custDataLst>
              <p:tags r:id="rId28"/>
            </p:custDataLst>
          </p:nvPr>
        </p:nvSpPr>
        <p:spPr bwMode="auto">
          <a:xfrm>
            <a:off x="923925" y="3800475"/>
            <a:ext cx="350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fld id="{11BB5C22-78B8-494A-A14C-8DEA543EC3CE}" type="datetime'''''''''''''''''''''O''''''M''V'''''''''''">
              <a:rPr lang="en-US" altLang="en-US" sz="1200" smtClean="0"/>
              <a:pPr lvl="0" algn="r">
                <a:spcBef>
                  <a:spcPct val="0"/>
                </a:spcBef>
                <a:spcAft>
                  <a:spcPct val="0"/>
                </a:spcAft>
              </a:pPr>
              <a:t>OMV</a:t>
            </a:fld>
            <a:endParaRPr lang="en-US" sz="1200"/>
          </a:p>
        </p:txBody>
      </p:sp>
      <p:sp>
        <p:nvSpPr>
          <p:cNvPr id="471" name="Textplatzhalter 2">
            <a:extLst>
              <a:ext uri="{FF2B5EF4-FFF2-40B4-BE49-F238E27FC236}">
                <a16:creationId xmlns:a16="http://schemas.microsoft.com/office/drawing/2014/main" id="{FEFE7989-BAB9-A6C4-2640-B1813506AF88}"/>
              </a:ext>
            </a:extLst>
          </p:cNvPr>
          <p:cNvSpPr>
            <a:spLocks noGrp="1"/>
          </p:cNvSpPr>
          <p:nvPr>
            <p:custDataLst>
              <p:tags r:id="rId29"/>
            </p:custDataLst>
          </p:nvPr>
        </p:nvSpPr>
        <p:spPr bwMode="auto">
          <a:xfrm>
            <a:off x="1401763" y="1381125"/>
            <a:ext cx="1500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r>
              <a:rPr lang="en-US" altLang="en-US" sz="1200" b="1">
                <a:effectLst/>
              </a:rPr>
              <a:t># HPC charge points</a:t>
            </a:r>
            <a:endParaRPr lang="en-US" sz="1200" b="1"/>
          </a:p>
        </p:txBody>
      </p:sp>
      <p:graphicFrame>
        <p:nvGraphicFramePr>
          <p:cNvPr id="129" name="Chart 3">
            <a:extLst>
              <a:ext uri="{FF2B5EF4-FFF2-40B4-BE49-F238E27FC236}">
                <a16:creationId xmlns:a16="http://schemas.microsoft.com/office/drawing/2014/main" id="{C7F35FDF-CFB2-329E-878D-4AE8DF6C2D93}"/>
              </a:ext>
            </a:extLst>
          </p:cNvPr>
          <p:cNvGraphicFramePr/>
          <p:nvPr>
            <p:custDataLst>
              <p:tags r:id="rId30"/>
            </p:custDataLst>
            <p:extLst>
              <p:ext uri="{D42A27DB-BD31-4B8C-83A1-F6EECF244321}">
                <p14:modId xmlns:p14="http://schemas.microsoft.com/office/powerpoint/2010/main" val="1631106334"/>
              </p:ext>
            </p:extLst>
          </p:nvPr>
        </p:nvGraphicFramePr>
        <p:xfrm>
          <a:off x="10093325" y="1598613"/>
          <a:ext cx="1295400" cy="2252662"/>
        </p:xfrm>
        <a:graphic>
          <a:graphicData uri="http://schemas.openxmlformats.org/drawingml/2006/chart">
            <c:chart xmlns:c="http://schemas.openxmlformats.org/drawingml/2006/chart" xmlns:r="http://schemas.openxmlformats.org/officeDocument/2006/relationships" r:id="rId96"/>
          </a:graphicData>
        </a:graphic>
      </p:graphicFrame>
      <p:sp useBgFill="1">
        <p:nvSpPr>
          <p:cNvPr id="51" name="Freihandform: Form 50">
            <a:extLst>
              <a:ext uri="{FF2B5EF4-FFF2-40B4-BE49-F238E27FC236}">
                <a16:creationId xmlns:a16="http://schemas.microsoft.com/office/drawing/2014/main" id="{55429DEB-F277-EFF8-FBC0-2384A9ABE64D}"/>
              </a:ext>
            </a:extLst>
          </p:cNvPr>
          <p:cNvSpPr/>
          <p:nvPr>
            <p:custDataLst>
              <p:tags r:id="rId31"/>
            </p:custDataLst>
          </p:nvPr>
        </p:nvSpPr>
        <p:spPr bwMode="auto">
          <a:xfrm>
            <a:off x="10201276" y="1727200"/>
            <a:ext cx="144463" cy="325438"/>
          </a:xfrm>
          <a:custGeom>
            <a:avLst/>
            <a:gdLst/>
            <a:ahLst/>
            <a:cxnLst/>
            <a:rect l="0" t="0" r="0" b="0"/>
            <a:pathLst>
              <a:path w="144464" h="325438">
                <a:moveTo>
                  <a:pt x="144463" y="0"/>
                </a:moveTo>
                <a:lnTo>
                  <a:pt x="57150" y="325437"/>
                </a:lnTo>
                <a:lnTo>
                  <a:pt x="0" y="325437"/>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54" name="Freihandform: Form 53">
            <a:extLst>
              <a:ext uri="{FF2B5EF4-FFF2-40B4-BE49-F238E27FC236}">
                <a16:creationId xmlns:a16="http://schemas.microsoft.com/office/drawing/2014/main" id="{D66F07F8-DADF-AB5F-1FD4-FF4EBECB9B00}"/>
              </a:ext>
            </a:extLst>
          </p:cNvPr>
          <p:cNvSpPr/>
          <p:nvPr>
            <p:custDataLst>
              <p:tags r:id="rId32"/>
            </p:custDataLst>
          </p:nvPr>
        </p:nvSpPr>
        <p:spPr bwMode="auto">
          <a:xfrm>
            <a:off x="10201276" y="2144713"/>
            <a:ext cx="144463" cy="325438"/>
          </a:xfrm>
          <a:custGeom>
            <a:avLst/>
            <a:gdLst/>
            <a:ahLst/>
            <a:cxnLst/>
            <a:rect l="0" t="0" r="0" b="0"/>
            <a:pathLst>
              <a:path w="144464" h="325439">
                <a:moveTo>
                  <a:pt x="144463" y="0"/>
                </a:moveTo>
                <a:lnTo>
                  <a:pt x="57150" y="325438"/>
                </a:lnTo>
                <a:lnTo>
                  <a:pt x="0" y="325438"/>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57" name="Freihandform: Form 56">
            <a:extLst>
              <a:ext uri="{FF2B5EF4-FFF2-40B4-BE49-F238E27FC236}">
                <a16:creationId xmlns:a16="http://schemas.microsoft.com/office/drawing/2014/main" id="{82C856FD-5208-79CD-0B83-1591A0F29DDB}"/>
              </a:ext>
            </a:extLst>
          </p:cNvPr>
          <p:cNvSpPr/>
          <p:nvPr>
            <p:custDataLst>
              <p:tags r:id="rId33"/>
            </p:custDataLst>
          </p:nvPr>
        </p:nvSpPr>
        <p:spPr bwMode="auto">
          <a:xfrm>
            <a:off x="10201276" y="2562225"/>
            <a:ext cx="144463" cy="325438"/>
          </a:xfrm>
          <a:custGeom>
            <a:avLst/>
            <a:gdLst/>
            <a:ahLst/>
            <a:cxnLst/>
            <a:rect l="0" t="0" r="0" b="0"/>
            <a:pathLst>
              <a:path w="144464" h="325438">
                <a:moveTo>
                  <a:pt x="144463" y="0"/>
                </a:moveTo>
                <a:lnTo>
                  <a:pt x="57150" y="325437"/>
                </a:lnTo>
                <a:lnTo>
                  <a:pt x="0" y="325437"/>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60" name="Freihandform: Form 59">
            <a:extLst>
              <a:ext uri="{FF2B5EF4-FFF2-40B4-BE49-F238E27FC236}">
                <a16:creationId xmlns:a16="http://schemas.microsoft.com/office/drawing/2014/main" id="{ED60BAA7-D60F-C0DD-7145-6946C5479E6E}"/>
              </a:ext>
            </a:extLst>
          </p:cNvPr>
          <p:cNvSpPr/>
          <p:nvPr>
            <p:custDataLst>
              <p:tags r:id="rId34"/>
            </p:custDataLst>
          </p:nvPr>
        </p:nvSpPr>
        <p:spPr bwMode="auto">
          <a:xfrm>
            <a:off x="10201276" y="2979738"/>
            <a:ext cx="144463" cy="325438"/>
          </a:xfrm>
          <a:custGeom>
            <a:avLst/>
            <a:gdLst/>
            <a:ahLst/>
            <a:cxnLst/>
            <a:rect l="0" t="0" r="0" b="0"/>
            <a:pathLst>
              <a:path w="144464" h="325439">
                <a:moveTo>
                  <a:pt x="144463" y="0"/>
                </a:moveTo>
                <a:lnTo>
                  <a:pt x="57150" y="325438"/>
                </a:lnTo>
                <a:lnTo>
                  <a:pt x="0" y="325438"/>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63" name="Freihandform: Form 62">
            <a:extLst>
              <a:ext uri="{FF2B5EF4-FFF2-40B4-BE49-F238E27FC236}">
                <a16:creationId xmlns:a16="http://schemas.microsoft.com/office/drawing/2014/main" id="{EEFDF67C-930E-FF6D-8B69-E53B4BD98D96}"/>
              </a:ext>
            </a:extLst>
          </p:cNvPr>
          <p:cNvSpPr/>
          <p:nvPr>
            <p:custDataLst>
              <p:tags r:id="rId35"/>
            </p:custDataLst>
          </p:nvPr>
        </p:nvSpPr>
        <p:spPr bwMode="auto">
          <a:xfrm>
            <a:off x="10201276" y="3397250"/>
            <a:ext cx="144463" cy="325438"/>
          </a:xfrm>
          <a:custGeom>
            <a:avLst/>
            <a:gdLst/>
            <a:ahLst/>
            <a:cxnLst/>
            <a:rect l="0" t="0" r="0" b="0"/>
            <a:pathLst>
              <a:path w="144464" h="325438">
                <a:moveTo>
                  <a:pt x="144463" y="0"/>
                </a:moveTo>
                <a:lnTo>
                  <a:pt x="57150" y="325437"/>
                </a:lnTo>
                <a:lnTo>
                  <a:pt x="0" y="325437"/>
                </a:lnTo>
                <a:lnTo>
                  <a:pt x="87313"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 name="Freihandform: Form 35">
            <a:extLst>
              <a:ext uri="{FF2B5EF4-FFF2-40B4-BE49-F238E27FC236}">
                <a16:creationId xmlns:a16="http://schemas.microsoft.com/office/drawing/2014/main" id="{150F7068-FF1A-0FDB-E8E8-6EC2DC4FFEB9}"/>
              </a:ext>
            </a:extLst>
          </p:cNvPr>
          <p:cNvSpPr/>
          <p:nvPr>
            <p:custDataLst>
              <p:tags r:id="rId36"/>
            </p:custDataLst>
          </p:nvPr>
        </p:nvSpPr>
        <p:spPr bwMode="auto">
          <a:xfrm>
            <a:off x="10201276" y="1727200"/>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ihandform: Form 46">
            <a:extLst>
              <a:ext uri="{FF2B5EF4-FFF2-40B4-BE49-F238E27FC236}">
                <a16:creationId xmlns:a16="http://schemas.microsoft.com/office/drawing/2014/main" id="{9E389DAB-8D85-5486-742D-407DD4C86A2C}"/>
              </a:ext>
            </a:extLst>
          </p:cNvPr>
          <p:cNvSpPr/>
          <p:nvPr>
            <p:custDataLst>
              <p:tags r:id="rId37"/>
            </p:custDataLst>
          </p:nvPr>
        </p:nvSpPr>
        <p:spPr bwMode="auto">
          <a:xfrm>
            <a:off x="10258426" y="1727200"/>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ihandform: Form 51">
            <a:extLst>
              <a:ext uri="{FF2B5EF4-FFF2-40B4-BE49-F238E27FC236}">
                <a16:creationId xmlns:a16="http://schemas.microsoft.com/office/drawing/2014/main" id="{8C0692A1-E6C3-30C5-A631-2DD5ECAF2F5A}"/>
              </a:ext>
            </a:extLst>
          </p:cNvPr>
          <p:cNvSpPr/>
          <p:nvPr>
            <p:custDataLst>
              <p:tags r:id="rId38"/>
            </p:custDataLst>
          </p:nvPr>
        </p:nvSpPr>
        <p:spPr bwMode="auto">
          <a:xfrm>
            <a:off x="10201276" y="2144713"/>
            <a:ext cx="87313" cy="325438"/>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ihandform: Form 52">
            <a:extLst>
              <a:ext uri="{FF2B5EF4-FFF2-40B4-BE49-F238E27FC236}">
                <a16:creationId xmlns:a16="http://schemas.microsoft.com/office/drawing/2014/main" id="{CD42F5F0-B00B-DE93-FA45-FC93C235C9E2}"/>
              </a:ext>
            </a:extLst>
          </p:cNvPr>
          <p:cNvSpPr/>
          <p:nvPr>
            <p:custDataLst>
              <p:tags r:id="rId39"/>
            </p:custDataLst>
          </p:nvPr>
        </p:nvSpPr>
        <p:spPr bwMode="auto">
          <a:xfrm>
            <a:off x="10258426" y="2144713"/>
            <a:ext cx="87313" cy="325438"/>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ihandform: Form 54">
            <a:extLst>
              <a:ext uri="{FF2B5EF4-FFF2-40B4-BE49-F238E27FC236}">
                <a16:creationId xmlns:a16="http://schemas.microsoft.com/office/drawing/2014/main" id="{C6B5038E-7567-16BB-B65C-A0317FB793E3}"/>
              </a:ext>
            </a:extLst>
          </p:cNvPr>
          <p:cNvSpPr/>
          <p:nvPr>
            <p:custDataLst>
              <p:tags r:id="rId40"/>
            </p:custDataLst>
          </p:nvPr>
        </p:nvSpPr>
        <p:spPr bwMode="auto">
          <a:xfrm>
            <a:off x="10201276" y="2562225"/>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ihandform: Form 55">
            <a:extLst>
              <a:ext uri="{FF2B5EF4-FFF2-40B4-BE49-F238E27FC236}">
                <a16:creationId xmlns:a16="http://schemas.microsoft.com/office/drawing/2014/main" id="{27B5F759-67AB-7FFC-29F4-EAC625B13F22}"/>
              </a:ext>
            </a:extLst>
          </p:cNvPr>
          <p:cNvSpPr/>
          <p:nvPr>
            <p:custDataLst>
              <p:tags r:id="rId41"/>
            </p:custDataLst>
          </p:nvPr>
        </p:nvSpPr>
        <p:spPr bwMode="auto">
          <a:xfrm>
            <a:off x="10258426" y="2562225"/>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ihandform: Form 57">
            <a:extLst>
              <a:ext uri="{FF2B5EF4-FFF2-40B4-BE49-F238E27FC236}">
                <a16:creationId xmlns:a16="http://schemas.microsoft.com/office/drawing/2014/main" id="{FBCA06AE-B48A-3C33-4540-EC8341FBDD10}"/>
              </a:ext>
            </a:extLst>
          </p:cNvPr>
          <p:cNvSpPr/>
          <p:nvPr>
            <p:custDataLst>
              <p:tags r:id="rId42"/>
            </p:custDataLst>
          </p:nvPr>
        </p:nvSpPr>
        <p:spPr bwMode="auto">
          <a:xfrm>
            <a:off x="10201276" y="2979738"/>
            <a:ext cx="87313" cy="325438"/>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ihandform: Form 58">
            <a:extLst>
              <a:ext uri="{FF2B5EF4-FFF2-40B4-BE49-F238E27FC236}">
                <a16:creationId xmlns:a16="http://schemas.microsoft.com/office/drawing/2014/main" id="{F0E703C3-EC88-578B-8C5A-F6DF53F15293}"/>
              </a:ext>
            </a:extLst>
          </p:cNvPr>
          <p:cNvSpPr/>
          <p:nvPr>
            <p:custDataLst>
              <p:tags r:id="rId43"/>
            </p:custDataLst>
          </p:nvPr>
        </p:nvSpPr>
        <p:spPr bwMode="auto">
          <a:xfrm>
            <a:off x="10258426" y="2979738"/>
            <a:ext cx="87313" cy="325438"/>
          </a:xfrm>
          <a:custGeom>
            <a:avLst/>
            <a:gdLst/>
            <a:ahLst/>
            <a:cxnLst/>
            <a:rect l="0" t="0" r="0" b="0"/>
            <a:pathLst>
              <a:path w="87314" h="325439">
                <a:moveTo>
                  <a:pt x="87313"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ihandform: Form 60">
            <a:extLst>
              <a:ext uri="{FF2B5EF4-FFF2-40B4-BE49-F238E27FC236}">
                <a16:creationId xmlns:a16="http://schemas.microsoft.com/office/drawing/2014/main" id="{7110ECFE-32F4-54E7-1BFF-6E157D21C151}"/>
              </a:ext>
            </a:extLst>
          </p:cNvPr>
          <p:cNvSpPr/>
          <p:nvPr>
            <p:custDataLst>
              <p:tags r:id="rId44"/>
            </p:custDataLst>
          </p:nvPr>
        </p:nvSpPr>
        <p:spPr bwMode="auto">
          <a:xfrm>
            <a:off x="10201276" y="3397250"/>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ihandform: Form 61">
            <a:extLst>
              <a:ext uri="{FF2B5EF4-FFF2-40B4-BE49-F238E27FC236}">
                <a16:creationId xmlns:a16="http://schemas.microsoft.com/office/drawing/2014/main" id="{12948BA9-00A2-3745-0035-7FF995C610A2}"/>
              </a:ext>
            </a:extLst>
          </p:cNvPr>
          <p:cNvSpPr/>
          <p:nvPr>
            <p:custDataLst>
              <p:tags r:id="rId45"/>
            </p:custDataLst>
          </p:nvPr>
        </p:nvSpPr>
        <p:spPr bwMode="auto">
          <a:xfrm>
            <a:off x="10258426" y="3397250"/>
            <a:ext cx="87313" cy="325438"/>
          </a:xfrm>
          <a:custGeom>
            <a:avLst/>
            <a:gdLst/>
            <a:ahLst/>
            <a:cxnLst/>
            <a:rect l="0" t="0" r="0" b="0"/>
            <a:pathLst>
              <a:path w="87314" h="325438">
                <a:moveTo>
                  <a:pt x="87313"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2" name="Textplatzhalter 2">
            <a:extLst>
              <a:ext uri="{FF2B5EF4-FFF2-40B4-BE49-F238E27FC236}">
                <a16:creationId xmlns:a16="http://schemas.microsoft.com/office/drawing/2014/main" id="{E78A253C-B5BD-D652-3CBA-86A27271B47E}"/>
              </a:ext>
            </a:extLst>
          </p:cNvPr>
          <p:cNvSpPr>
            <a:spLocks noGrp="1"/>
          </p:cNvSpPr>
          <p:nvPr>
            <p:custDataLst>
              <p:tags r:id="rId46"/>
            </p:custDataLst>
          </p:nvPr>
        </p:nvSpPr>
        <p:spPr bwMode="auto">
          <a:xfrm>
            <a:off x="9723438" y="2216150"/>
            <a:ext cx="350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fld id="{2541118B-508E-4D12-857D-A46956D3A514}" type="datetime'''''''O''''MV'''''''''''''''''''''''''''''''">
              <a:rPr lang="en-US" altLang="en-US" sz="1200" smtClean="0"/>
              <a:pPr lvl="0" algn="r">
                <a:spcBef>
                  <a:spcPct val="0"/>
                </a:spcBef>
                <a:spcAft>
                  <a:spcPct val="0"/>
                </a:spcAft>
              </a:pPr>
              <a:t>OMV</a:t>
            </a:fld>
            <a:endParaRPr lang="en-US" sz="1200"/>
          </a:p>
        </p:txBody>
      </p:sp>
      <p:sp>
        <p:nvSpPr>
          <p:cNvPr id="3383" name="Textplatzhalter 2">
            <a:extLst>
              <a:ext uri="{FF2B5EF4-FFF2-40B4-BE49-F238E27FC236}">
                <a16:creationId xmlns:a16="http://schemas.microsoft.com/office/drawing/2014/main" id="{99701979-D489-555E-FAAF-F3D2331163E4}"/>
              </a:ext>
            </a:extLst>
          </p:cNvPr>
          <p:cNvSpPr>
            <a:spLocks noGrp="1"/>
          </p:cNvSpPr>
          <p:nvPr>
            <p:custDataLst>
              <p:tags r:id="rId47"/>
            </p:custDataLst>
          </p:nvPr>
        </p:nvSpPr>
        <p:spPr bwMode="gray">
          <a:xfrm>
            <a:off x="11291888" y="2216150"/>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fld id="{FD03890C-ACCE-4BDB-B2EE-AC50CC3FB898}" type="datetime'''''''''''''''''1''''''''3''''''''''''''''''''''''6'''">
              <a:rPr lang="en-US" altLang="en-US" sz="1200" smtClean="0"/>
              <a:pPr lvl="0">
                <a:spcBef>
                  <a:spcPct val="0"/>
                </a:spcBef>
                <a:spcAft>
                  <a:spcPct val="0"/>
                </a:spcAft>
              </a:pPr>
              <a:t>136</a:t>
            </a:fld>
            <a:endParaRPr lang="en-US" sz="1200"/>
          </a:p>
        </p:txBody>
      </p:sp>
      <p:pic>
        <p:nvPicPr>
          <p:cNvPr id="3279" name="Grafik 3278">
            <a:extLst>
              <a:ext uri="{FF2B5EF4-FFF2-40B4-BE49-F238E27FC236}">
                <a16:creationId xmlns:a16="http://schemas.microsoft.com/office/drawing/2014/main" id="{B46C0157-ED80-DC03-6488-F058B478AE62}"/>
              </a:ext>
            </a:extLst>
          </p:cNvPr>
          <p:cNvPicPr>
            <a:picLocks noChangeAspect="1"/>
          </p:cNvPicPr>
          <p:nvPr/>
        </p:nvPicPr>
        <p:blipFill>
          <a:blip r:embed="rId89" cstate="print">
            <a:extLst>
              <a:ext uri="{28A0092B-C50C-407E-A947-70E740481C1C}">
                <a14:useLocalDpi xmlns:a14="http://schemas.microsoft.com/office/drawing/2010/main"/>
              </a:ext>
            </a:extLst>
          </a:blip>
          <a:stretch>
            <a:fillRect/>
          </a:stretch>
        </p:blipFill>
        <p:spPr>
          <a:xfrm>
            <a:off x="6977063" y="1314990"/>
            <a:ext cx="454025" cy="454025"/>
          </a:xfrm>
          <a:prstGeom prst="rect">
            <a:avLst/>
          </a:prstGeom>
        </p:spPr>
      </p:pic>
      <p:pic>
        <p:nvPicPr>
          <p:cNvPr id="3280" name="Grafik 3279">
            <a:extLst>
              <a:ext uri="{FF2B5EF4-FFF2-40B4-BE49-F238E27FC236}">
                <a16:creationId xmlns:a16="http://schemas.microsoft.com/office/drawing/2014/main" id="{33FBA87A-68EE-E457-7A85-60EFADB0E4FA}"/>
              </a:ext>
            </a:extLst>
          </p:cNvPr>
          <p:cNvPicPr>
            <a:picLocks noChangeAspect="1"/>
          </p:cNvPicPr>
          <p:nvPr/>
        </p:nvPicPr>
        <p:blipFill>
          <a:blip r:embed="rId90" cstate="print">
            <a:extLst>
              <a:ext uri="{28A0092B-C50C-407E-A947-70E740481C1C}">
                <a14:useLocalDpi xmlns:a14="http://schemas.microsoft.com/office/drawing/2010/main"/>
              </a:ext>
            </a:extLst>
          </a:blip>
          <a:stretch>
            <a:fillRect/>
          </a:stretch>
        </p:blipFill>
        <p:spPr>
          <a:xfrm>
            <a:off x="6976269" y="4037012"/>
            <a:ext cx="452438" cy="452438"/>
          </a:xfrm>
          <a:prstGeom prst="rect">
            <a:avLst/>
          </a:prstGeom>
        </p:spPr>
      </p:pic>
      <p:pic>
        <p:nvPicPr>
          <p:cNvPr id="3281" name="Grafik 3280">
            <a:extLst>
              <a:ext uri="{FF2B5EF4-FFF2-40B4-BE49-F238E27FC236}">
                <a16:creationId xmlns:a16="http://schemas.microsoft.com/office/drawing/2014/main" id="{1CEBE317-49B1-E8CD-C4FC-789D1622A9A2}"/>
              </a:ext>
            </a:extLst>
          </p:cNvPr>
          <p:cNvPicPr>
            <a:picLocks noChangeAspect="1"/>
          </p:cNvPicPr>
          <p:nvPr/>
        </p:nvPicPr>
        <p:blipFill>
          <a:blip r:embed="rId97" cstate="print">
            <a:extLst>
              <a:ext uri="{28A0092B-C50C-407E-A947-70E740481C1C}">
                <a14:useLocalDpi xmlns:a14="http://schemas.microsoft.com/office/drawing/2010/main"/>
              </a:ext>
            </a:extLst>
          </a:blip>
          <a:stretch>
            <a:fillRect/>
          </a:stretch>
        </p:blipFill>
        <p:spPr>
          <a:xfrm flipH="1">
            <a:off x="9588088" y="1316577"/>
            <a:ext cx="449674" cy="450850"/>
          </a:xfrm>
          <a:prstGeom prst="rect">
            <a:avLst/>
          </a:prstGeom>
        </p:spPr>
      </p:pic>
      <p:graphicFrame>
        <p:nvGraphicFramePr>
          <p:cNvPr id="260" name="Chart 3">
            <a:extLst>
              <a:ext uri="{FF2B5EF4-FFF2-40B4-BE49-F238E27FC236}">
                <a16:creationId xmlns:a16="http://schemas.microsoft.com/office/drawing/2014/main" id="{1886EF4B-6E5C-5E51-6083-80CC4A4BBBFC}"/>
              </a:ext>
            </a:extLst>
          </p:cNvPr>
          <p:cNvGraphicFramePr/>
          <p:nvPr>
            <p:custDataLst>
              <p:tags r:id="rId48"/>
            </p:custDataLst>
            <p:extLst>
              <p:ext uri="{D42A27DB-BD31-4B8C-83A1-F6EECF244321}">
                <p14:modId xmlns:p14="http://schemas.microsoft.com/office/powerpoint/2010/main" val="4150541829"/>
              </p:ext>
            </p:extLst>
          </p:nvPr>
        </p:nvGraphicFramePr>
        <p:xfrm>
          <a:off x="9728200" y="4170363"/>
          <a:ext cx="2095500" cy="2566987"/>
        </p:xfrm>
        <a:graphic>
          <a:graphicData uri="http://schemas.openxmlformats.org/drawingml/2006/chart">
            <c:chart xmlns:c="http://schemas.openxmlformats.org/drawingml/2006/chart" xmlns:r="http://schemas.openxmlformats.org/officeDocument/2006/relationships" r:id="rId98"/>
          </a:graphicData>
        </a:graphic>
      </p:graphicFrame>
      <p:sp useBgFill="1">
        <p:nvSpPr>
          <p:cNvPr id="259" name="Freihandform: Form 258">
            <a:extLst>
              <a:ext uri="{FF2B5EF4-FFF2-40B4-BE49-F238E27FC236}">
                <a16:creationId xmlns:a16="http://schemas.microsoft.com/office/drawing/2014/main" id="{E726671F-13DB-5ECA-614A-B9B11B525760}"/>
              </a:ext>
            </a:extLst>
          </p:cNvPr>
          <p:cNvSpPr/>
          <p:nvPr>
            <p:custDataLst>
              <p:tags r:id="rId49"/>
            </p:custDataLst>
          </p:nvPr>
        </p:nvSpPr>
        <p:spPr bwMode="auto">
          <a:xfrm>
            <a:off x="11187113" y="4479925"/>
            <a:ext cx="142876" cy="319089"/>
          </a:xfrm>
          <a:custGeom>
            <a:avLst/>
            <a:gdLst/>
            <a:ahLst/>
            <a:cxnLst/>
            <a:rect l="0" t="0" r="0" b="0"/>
            <a:pathLst>
              <a:path w="142876" h="319089">
                <a:moveTo>
                  <a:pt x="142875" y="0"/>
                </a:moveTo>
                <a:lnTo>
                  <a:pt x="57150" y="319088"/>
                </a:lnTo>
                <a:lnTo>
                  <a:pt x="0" y="319088"/>
                </a:lnTo>
                <a:lnTo>
                  <a:pt x="85725"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57" name="Freihandform: Form 256">
            <a:extLst>
              <a:ext uri="{FF2B5EF4-FFF2-40B4-BE49-F238E27FC236}">
                <a16:creationId xmlns:a16="http://schemas.microsoft.com/office/drawing/2014/main" id="{91B867B8-28D3-C8D3-166A-0F65175A5751}"/>
              </a:ext>
            </a:extLst>
          </p:cNvPr>
          <p:cNvSpPr/>
          <p:nvPr>
            <p:custDataLst>
              <p:tags r:id="rId50"/>
            </p:custDataLst>
          </p:nvPr>
        </p:nvSpPr>
        <p:spPr bwMode="auto">
          <a:xfrm>
            <a:off x="11187113" y="4479925"/>
            <a:ext cx="85726" cy="319089"/>
          </a:xfrm>
          <a:custGeom>
            <a:avLst/>
            <a:gdLst/>
            <a:ahLst/>
            <a:cxnLst/>
            <a:rect l="0" t="0" r="0" b="0"/>
            <a:pathLst>
              <a:path w="85726" h="319089">
                <a:moveTo>
                  <a:pt x="85725" y="0"/>
                </a:moveTo>
                <a:lnTo>
                  <a:pt x="0" y="31908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ihandform: Form 257">
            <a:extLst>
              <a:ext uri="{FF2B5EF4-FFF2-40B4-BE49-F238E27FC236}">
                <a16:creationId xmlns:a16="http://schemas.microsoft.com/office/drawing/2014/main" id="{B289D462-A367-62C7-11FA-C2943FF79460}"/>
              </a:ext>
            </a:extLst>
          </p:cNvPr>
          <p:cNvSpPr/>
          <p:nvPr>
            <p:custDataLst>
              <p:tags r:id="rId51"/>
            </p:custDataLst>
          </p:nvPr>
        </p:nvSpPr>
        <p:spPr bwMode="auto">
          <a:xfrm>
            <a:off x="11244263" y="4479925"/>
            <a:ext cx="85726" cy="319089"/>
          </a:xfrm>
          <a:custGeom>
            <a:avLst/>
            <a:gdLst/>
            <a:ahLst/>
            <a:cxnLst/>
            <a:rect l="0" t="0" r="0" b="0"/>
            <a:pathLst>
              <a:path w="85726" h="319089">
                <a:moveTo>
                  <a:pt x="85725" y="0"/>
                </a:moveTo>
                <a:lnTo>
                  <a:pt x="0" y="31908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4" name="Textplatzhalter 2">
            <a:extLst>
              <a:ext uri="{FF2B5EF4-FFF2-40B4-BE49-F238E27FC236}">
                <a16:creationId xmlns:a16="http://schemas.microsoft.com/office/drawing/2014/main" id="{C9FEE1EF-AA4C-A2DC-AB2B-09ADBD2BDDA3}"/>
              </a:ext>
            </a:extLst>
          </p:cNvPr>
          <p:cNvSpPr>
            <a:spLocks noGrp="1"/>
          </p:cNvSpPr>
          <p:nvPr>
            <p:custDataLst>
              <p:tags r:id="rId52"/>
            </p:custDataLst>
          </p:nvPr>
        </p:nvSpPr>
        <p:spPr bwMode="auto">
          <a:xfrm>
            <a:off x="9656763" y="4548188"/>
            <a:ext cx="350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fld id="{FB809723-47D5-470E-9263-D9B3ACE57926}" type="datetime'''''''O''''''''''''''M''''''''''''V'''''''">
              <a:rPr lang="en-US" altLang="en-US" sz="1200" smtClean="0"/>
              <a:pPr lvl="0" algn="r">
                <a:spcBef>
                  <a:spcPct val="0"/>
                </a:spcBef>
                <a:spcAft>
                  <a:spcPct val="0"/>
                </a:spcAft>
              </a:pPr>
              <a:t>OMV</a:t>
            </a:fld>
            <a:endParaRPr lang="en-US" sz="1200"/>
          </a:p>
        </p:txBody>
      </p:sp>
      <p:sp>
        <p:nvSpPr>
          <p:cNvPr id="3302" name="Textplatzhalter 2">
            <a:extLst>
              <a:ext uri="{FF2B5EF4-FFF2-40B4-BE49-F238E27FC236}">
                <a16:creationId xmlns:a16="http://schemas.microsoft.com/office/drawing/2014/main" id="{29D28770-FFDF-99AB-5C31-2311B2A408F0}"/>
              </a:ext>
            </a:extLst>
          </p:cNvPr>
          <p:cNvSpPr>
            <a:spLocks noGrp="1"/>
          </p:cNvSpPr>
          <p:nvPr>
            <p:custDataLst>
              <p:tags r:id="rId53"/>
            </p:custDataLst>
          </p:nvPr>
        </p:nvSpPr>
        <p:spPr bwMode="auto">
          <a:xfrm>
            <a:off x="9658350" y="61753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endParaRPr lang="en-US" sz="1200" dirty="0"/>
          </a:p>
        </p:txBody>
      </p:sp>
      <p:sp>
        <p:nvSpPr>
          <p:cNvPr id="3303" name="Textplatzhalter 2">
            <a:extLst>
              <a:ext uri="{FF2B5EF4-FFF2-40B4-BE49-F238E27FC236}">
                <a16:creationId xmlns:a16="http://schemas.microsoft.com/office/drawing/2014/main" id="{6CF1B24F-6422-0E84-2C67-8DDD8E05B921}"/>
              </a:ext>
            </a:extLst>
          </p:cNvPr>
          <p:cNvSpPr>
            <a:spLocks noGrp="1"/>
          </p:cNvSpPr>
          <p:nvPr>
            <p:custDataLst>
              <p:tags r:id="rId54"/>
            </p:custDataLst>
          </p:nvPr>
        </p:nvSpPr>
        <p:spPr bwMode="auto">
          <a:xfrm>
            <a:off x="10134600" y="4038600"/>
            <a:ext cx="150018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endParaRPr lang="en-US" altLang="en-US" sz="1200">
              <a:effectLst/>
            </a:endParaRPr>
          </a:p>
          <a:p>
            <a:pPr lvl="0">
              <a:spcBef>
                <a:spcPct val="0"/>
              </a:spcBef>
              <a:spcAft>
                <a:spcPct val="0"/>
              </a:spcAft>
            </a:pPr>
            <a:r>
              <a:rPr lang="en-US" altLang="en-US" sz="1200" b="1">
                <a:effectLst/>
              </a:rPr>
              <a:t># HPC charge points</a:t>
            </a:r>
            <a:endParaRPr lang="en-US" sz="1200" b="1"/>
          </a:p>
        </p:txBody>
      </p:sp>
      <p:sp>
        <p:nvSpPr>
          <p:cNvPr id="3416" name="Textplatzhalter 2">
            <a:extLst>
              <a:ext uri="{FF2B5EF4-FFF2-40B4-BE49-F238E27FC236}">
                <a16:creationId xmlns:a16="http://schemas.microsoft.com/office/drawing/2014/main" id="{57251A25-419C-7CE0-8421-7F2B0D3B8217}"/>
              </a:ext>
            </a:extLst>
          </p:cNvPr>
          <p:cNvSpPr>
            <a:spLocks noGrp="1"/>
          </p:cNvSpPr>
          <p:nvPr>
            <p:custDataLst>
              <p:tags r:id="rId55"/>
            </p:custDataLst>
          </p:nvPr>
        </p:nvSpPr>
        <p:spPr bwMode="gray">
          <a:xfrm>
            <a:off x="11380788" y="4548188"/>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fld id="{11216459-2737-45E5-A765-C5ABCAE85AC0}" type="datetime'''''2''''''''''''''''''4''''4'">
              <a:rPr lang="en-US" altLang="en-US" sz="1200" smtClean="0">
                <a:effectLst/>
              </a:rPr>
              <a:pPr lvl="0">
                <a:spcBef>
                  <a:spcPct val="0"/>
                </a:spcBef>
                <a:spcAft>
                  <a:spcPct val="0"/>
                </a:spcAft>
              </a:pPr>
              <a:t>244</a:t>
            </a:fld>
            <a:endParaRPr lang="en-US" sz="1200"/>
          </a:p>
        </p:txBody>
      </p:sp>
      <p:pic>
        <p:nvPicPr>
          <p:cNvPr id="3282" name="Grafik 3281" descr="Ein Bild, das Symbol, Logo, Flagge, Emblem enthält.&#10;&#10;Automatisch generierte Beschreibung">
            <a:extLst>
              <a:ext uri="{FF2B5EF4-FFF2-40B4-BE49-F238E27FC236}">
                <a16:creationId xmlns:a16="http://schemas.microsoft.com/office/drawing/2014/main" id="{A7EC9D38-E5CC-968D-43D7-AD861FA40B20}"/>
              </a:ext>
            </a:extLst>
          </p:cNvPr>
          <p:cNvPicPr>
            <a:picLocks noChangeAspect="1"/>
          </p:cNvPicPr>
          <p:nvPr/>
        </p:nvPicPr>
        <p:blipFill>
          <a:blip r:embed="rId94" cstate="print">
            <a:extLst>
              <a:ext uri="{28A0092B-C50C-407E-A947-70E740481C1C}">
                <a14:useLocalDpi xmlns:a14="http://schemas.microsoft.com/office/drawing/2010/main"/>
              </a:ext>
            </a:extLst>
          </a:blip>
          <a:stretch>
            <a:fillRect/>
          </a:stretch>
        </p:blipFill>
        <p:spPr>
          <a:xfrm>
            <a:off x="9639025" y="4036219"/>
            <a:ext cx="454025" cy="454025"/>
          </a:xfrm>
          <a:prstGeom prst="rect">
            <a:avLst/>
          </a:prstGeom>
        </p:spPr>
      </p:pic>
      <p:graphicFrame>
        <p:nvGraphicFramePr>
          <p:cNvPr id="35" name="Chart 3">
            <a:extLst>
              <a:ext uri="{FF2B5EF4-FFF2-40B4-BE49-F238E27FC236}">
                <a16:creationId xmlns:a16="http://schemas.microsoft.com/office/drawing/2014/main" id="{4F24F840-4BE2-E8B1-6877-1224A9A995D9}"/>
              </a:ext>
            </a:extLst>
          </p:cNvPr>
          <p:cNvGraphicFramePr/>
          <p:nvPr>
            <p:custDataLst>
              <p:tags r:id="rId56"/>
            </p:custDataLst>
            <p:extLst>
              <p:ext uri="{D42A27DB-BD31-4B8C-83A1-F6EECF244321}">
                <p14:modId xmlns:p14="http://schemas.microsoft.com/office/powerpoint/2010/main" val="199468530"/>
              </p:ext>
            </p:extLst>
          </p:nvPr>
        </p:nvGraphicFramePr>
        <p:xfrm>
          <a:off x="7451725" y="1598613"/>
          <a:ext cx="1352550" cy="2252662"/>
        </p:xfrm>
        <a:graphic>
          <a:graphicData uri="http://schemas.openxmlformats.org/drawingml/2006/chart">
            <c:chart xmlns:c="http://schemas.openxmlformats.org/drawingml/2006/chart" xmlns:r="http://schemas.openxmlformats.org/officeDocument/2006/relationships" r:id="rId99"/>
          </a:graphicData>
        </a:graphic>
      </p:graphicFrame>
      <p:sp useBgFill="1">
        <p:nvSpPr>
          <p:cNvPr id="20" name="Freihandform: Form 19">
            <a:extLst>
              <a:ext uri="{FF2B5EF4-FFF2-40B4-BE49-F238E27FC236}">
                <a16:creationId xmlns:a16="http://schemas.microsoft.com/office/drawing/2014/main" id="{8DE06E63-B4D1-656D-9815-45902BA05434}"/>
              </a:ext>
            </a:extLst>
          </p:cNvPr>
          <p:cNvSpPr/>
          <p:nvPr>
            <p:custDataLst>
              <p:tags r:id="rId57"/>
            </p:custDataLst>
          </p:nvPr>
        </p:nvSpPr>
        <p:spPr bwMode="auto">
          <a:xfrm>
            <a:off x="7561263" y="1727200"/>
            <a:ext cx="144463" cy="325439"/>
          </a:xfrm>
          <a:custGeom>
            <a:avLst/>
            <a:gdLst/>
            <a:ahLst/>
            <a:cxnLst/>
            <a:rect l="0" t="0" r="0" b="0"/>
            <a:pathLst>
              <a:path w="144463" h="325439">
                <a:moveTo>
                  <a:pt x="144462" y="0"/>
                </a:moveTo>
                <a:lnTo>
                  <a:pt x="57150" y="325438"/>
                </a:lnTo>
                <a:lnTo>
                  <a:pt x="0" y="325438"/>
                </a:lnTo>
                <a:lnTo>
                  <a:pt x="87312"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23" name="Freihandform: Form 22">
            <a:extLst>
              <a:ext uri="{FF2B5EF4-FFF2-40B4-BE49-F238E27FC236}">
                <a16:creationId xmlns:a16="http://schemas.microsoft.com/office/drawing/2014/main" id="{CCA7A50C-838A-2F5B-4BEF-B4A4A6E1DDF6}"/>
              </a:ext>
            </a:extLst>
          </p:cNvPr>
          <p:cNvSpPr/>
          <p:nvPr>
            <p:custDataLst>
              <p:tags r:id="rId58"/>
            </p:custDataLst>
          </p:nvPr>
        </p:nvSpPr>
        <p:spPr bwMode="auto">
          <a:xfrm>
            <a:off x="7561263" y="2144713"/>
            <a:ext cx="144463" cy="325438"/>
          </a:xfrm>
          <a:custGeom>
            <a:avLst/>
            <a:gdLst/>
            <a:ahLst/>
            <a:cxnLst/>
            <a:rect l="0" t="0" r="0" b="0"/>
            <a:pathLst>
              <a:path w="144463" h="325438">
                <a:moveTo>
                  <a:pt x="144462" y="0"/>
                </a:moveTo>
                <a:lnTo>
                  <a:pt x="57150" y="325437"/>
                </a:lnTo>
                <a:lnTo>
                  <a:pt x="0" y="325437"/>
                </a:lnTo>
                <a:lnTo>
                  <a:pt x="87312"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28" name="Freihandform: Form 27">
            <a:extLst>
              <a:ext uri="{FF2B5EF4-FFF2-40B4-BE49-F238E27FC236}">
                <a16:creationId xmlns:a16="http://schemas.microsoft.com/office/drawing/2014/main" id="{F3FC52D6-8878-2BD2-1BB8-D94A5152C11D}"/>
              </a:ext>
            </a:extLst>
          </p:cNvPr>
          <p:cNvSpPr/>
          <p:nvPr>
            <p:custDataLst>
              <p:tags r:id="rId59"/>
            </p:custDataLst>
          </p:nvPr>
        </p:nvSpPr>
        <p:spPr bwMode="auto">
          <a:xfrm>
            <a:off x="7561263" y="2562225"/>
            <a:ext cx="144463" cy="325439"/>
          </a:xfrm>
          <a:custGeom>
            <a:avLst/>
            <a:gdLst/>
            <a:ahLst/>
            <a:cxnLst/>
            <a:rect l="0" t="0" r="0" b="0"/>
            <a:pathLst>
              <a:path w="144463" h="325439">
                <a:moveTo>
                  <a:pt x="144462" y="0"/>
                </a:moveTo>
                <a:lnTo>
                  <a:pt x="57150" y="325438"/>
                </a:lnTo>
                <a:lnTo>
                  <a:pt x="0" y="325438"/>
                </a:lnTo>
                <a:lnTo>
                  <a:pt x="87312"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31" name="Freihandform: Form 30">
            <a:extLst>
              <a:ext uri="{FF2B5EF4-FFF2-40B4-BE49-F238E27FC236}">
                <a16:creationId xmlns:a16="http://schemas.microsoft.com/office/drawing/2014/main" id="{7AE73F2E-7A98-1E8C-A7D0-C13C388B6313}"/>
              </a:ext>
            </a:extLst>
          </p:cNvPr>
          <p:cNvSpPr/>
          <p:nvPr>
            <p:custDataLst>
              <p:tags r:id="rId60"/>
            </p:custDataLst>
          </p:nvPr>
        </p:nvSpPr>
        <p:spPr bwMode="auto">
          <a:xfrm>
            <a:off x="7561263" y="2979738"/>
            <a:ext cx="144463" cy="325438"/>
          </a:xfrm>
          <a:custGeom>
            <a:avLst/>
            <a:gdLst/>
            <a:ahLst/>
            <a:cxnLst/>
            <a:rect l="0" t="0" r="0" b="0"/>
            <a:pathLst>
              <a:path w="144463" h="325438">
                <a:moveTo>
                  <a:pt x="144462" y="0"/>
                </a:moveTo>
                <a:lnTo>
                  <a:pt x="57150" y="325437"/>
                </a:lnTo>
                <a:lnTo>
                  <a:pt x="0" y="325437"/>
                </a:lnTo>
                <a:lnTo>
                  <a:pt x="87312"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useBgFill="1">
        <p:nvSpPr>
          <p:cNvPr id="34" name="Freihandform: Form 33">
            <a:extLst>
              <a:ext uri="{FF2B5EF4-FFF2-40B4-BE49-F238E27FC236}">
                <a16:creationId xmlns:a16="http://schemas.microsoft.com/office/drawing/2014/main" id="{C37FE662-A8BE-4974-83D7-BD8FBF92008F}"/>
              </a:ext>
            </a:extLst>
          </p:cNvPr>
          <p:cNvSpPr/>
          <p:nvPr>
            <p:custDataLst>
              <p:tags r:id="rId61"/>
            </p:custDataLst>
          </p:nvPr>
        </p:nvSpPr>
        <p:spPr bwMode="auto">
          <a:xfrm>
            <a:off x="7561263" y="3397250"/>
            <a:ext cx="144463" cy="325439"/>
          </a:xfrm>
          <a:custGeom>
            <a:avLst/>
            <a:gdLst/>
            <a:ahLst/>
            <a:cxnLst/>
            <a:rect l="0" t="0" r="0" b="0"/>
            <a:pathLst>
              <a:path w="144463" h="325439">
                <a:moveTo>
                  <a:pt x="144462" y="0"/>
                </a:moveTo>
                <a:lnTo>
                  <a:pt x="57150" y="325438"/>
                </a:lnTo>
                <a:lnTo>
                  <a:pt x="0" y="325438"/>
                </a:lnTo>
                <a:lnTo>
                  <a:pt x="87312"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 name="Freihandform: Form 17">
            <a:extLst>
              <a:ext uri="{FF2B5EF4-FFF2-40B4-BE49-F238E27FC236}">
                <a16:creationId xmlns:a16="http://schemas.microsoft.com/office/drawing/2014/main" id="{03247C00-7E24-976B-097A-9C1150F8D67E}"/>
              </a:ext>
            </a:extLst>
          </p:cNvPr>
          <p:cNvSpPr/>
          <p:nvPr>
            <p:custDataLst>
              <p:tags r:id="rId62"/>
            </p:custDataLst>
          </p:nvPr>
        </p:nvSpPr>
        <p:spPr bwMode="auto">
          <a:xfrm>
            <a:off x="7561263" y="1727200"/>
            <a:ext cx="87313" cy="325439"/>
          </a:xfrm>
          <a:custGeom>
            <a:avLst/>
            <a:gdLst/>
            <a:ahLst/>
            <a:cxnLst/>
            <a:rect l="0" t="0" r="0" b="0"/>
            <a:pathLst>
              <a:path w="87313" h="325439">
                <a:moveTo>
                  <a:pt x="87312"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ihandform: Form 18">
            <a:extLst>
              <a:ext uri="{FF2B5EF4-FFF2-40B4-BE49-F238E27FC236}">
                <a16:creationId xmlns:a16="http://schemas.microsoft.com/office/drawing/2014/main" id="{55A69D4E-64D3-5B65-7358-1633ECF6BADF}"/>
              </a:ext>
            </a:extLst>
          </p:cNvPr>
          <p:cNvSpPr/>
          <p:nvPr>
            <p:custDataLst>
              <p:tags r:id="rId63"/>
            </p:custDataLst>
          </p:nvPr>
        </p:nvSpPr>
        <p:spPr bwMode="auto">
          <a:xfrm>
            <a:off x="7618413" y="1727200"/>
            <a:ext cx="87313" cy="325439"/>
          </a:xfrm>
          <a:custGeom>
            <a:avLst/>
            <a:gdLst/>
            <a:ahLst/>
            <a:cxnLst/>
            <a:rect l="0" t="0" r="0" b="0"/>
            <a:pathLst>
              <a:path w="87313" h="325439">
                <a:moveTo>
                  <a:pt x="87312"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ihandform: Form 20">
            <a:extLst>
              <a:ext uri="{FF2B5EF4-FFF2-40B4-BE49-F238E27FC236}">
                <a16:creationId xmlns:a16="http://schemas.microsoft.com/office/drawing/2014/main" id="{93B8C1FD-C143-4678-BA08-C02D2EB54683}"/>
              </a:ext>
            </a:extLst>
          </p:cNvPr>
          <p:cNvSpPr/>
          <p:nvPr>
            <p:custDataLst>
              <p:tags r:id="rId64"/>
            </p:custDataLst>
          </p:nvPr>
        </p:nvSpPr>
        <p:spPr bwMode="auto">
          <a:xfrm>
            <a:off x="7561263" y="2144713"/>
            <a:ext cx="87313" cy="325438"/>
          </a:xfrm>
          <a:custGeom>
            <a:avLst/>
            <a:gdLst/>
            <a:ahLst/>
            <a:cxnLst/>
            <a:rect l="0" t="0" r="0" b="0"/>
            <a:pathLst>
              <a:path w="87313" h="325438">
                <a:moveTo>
                  <a:pt x="87312"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04FE1AE6-2D0B-F981-0F4F-D47C8CDB726D}"/>
              </a:ext>
            </a:extLst>
          </p:cNvPr>
          <p:cNvSpPr/>
          <p:nvPr>
            <p:custDataLst>
              <p:tags r:id="rId65"/>
            </p:custDataLst>
          </p:nvPr>
        </p:nvSpPr>
        <p:spPr bwMode="auto">
          <a:xfrm>
            <a:off x="7618413" y="2144713"/>
            <a:ext cx="87313" cy="325438"/>
          </a:xfrm>
          <a:custGeom>
            <a:avLst/>
            <a:gdLst/>
            <a:ahLst/>
            <a:cxnLst/>
            <a:rect l="0" t="0" r="0" b="0"/>
            <a:pathLst>
              <a:path w="87313" h="325438">
                <a:moveTo>
                  <a:pt x="87312"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ihandform: Form 23">
            <a:extLst>
              <a:ext uri="{FF2B5EF4-FFF2-40B4-BE49-F238E27FC236}">
                <a16:creationId xmlns:a16="http://schemas.microsoft.com/office/drawing/2014/main" id="{114E72EB-AA68-598D-5F11-6D1FA9C5AB36}"/>
              </a:ext>
            </a:extLst>
          </p:cNvPr>
          <p:cNvSpPr/>
          <p:nvPr>
            <p:custDataLst>
              <p:tags r:id="rId66"/>
            </p:custDataLst>
          </p:nvPr>
        </p:nvSpPr>
        <p:spPr bwMode="auto">
          <a:xfrm>
            <a:off x="7561263" y="2562225"/>
            <a:ext cx="87313" cy="325439"/>
          </a:xfrm>
          <a:custGeom>
            <a:avLst/>
            <a:gdLst/>
            <a:ahLst/>
            <a:cxnLst/>
            <a:rect l="0" t="0" r="0" b="0"/>
            <a:pathLst>
              <a:path w="87313" h="325439">
                <a:moveTo>
                  <a:pt x="87312"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ihandform: Form 24">
            <a:extLst>
              <a:ext uri="{FF2B5EF4-FFF2-40B4-BE49-F238E27FC236}">
                <a16:creationId xmlns:a16="http://schemas.microsoft.com/office/drawing/2014/main" id="{774559F4-2C26-A022-0C5D-C283E310BFCD}"/>
              </a:ext>
            </a:extLst>
          </p:cNvPr>
          <p:cNvSpPr/>
          <p:nvPr>
            <p:custDataLst>
              <p:tags r:id="rId67"/>
            </p:custDataLst>
          </p:nvPr>
        </p:nvSpPr>
        <p:spPr bwMode="auto">
          <a:xfrm>
            <a:off x="7618413" y="2562225"/>
            <a:ext cx="87313" cy="325439"/>
          </a:xfrm>
          <a:custGeom>
            <a:avLst/>
            <a:gdLst/>
            <a:ahLst/>
            <a:cxnLst/>
            <a:rect l="0" t="0" r="0" b="0"/>
            <a:pathLst>
              <a:path w="87313" h="325439">
                <a:moveTo>
                  <a:pt x="87312"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ihandform: Form 28">
            <a:extLst>
              <a:ext uri="{FF2B5EF4-FFF2-40B4-BE49-F238E27FC236}">
                <a16:creationId xmlns:a16="http://schemas.microsoft.com/office/drawing/2014/main" id="{69C06136-8F69-303F-DF40-4B1EE6E0E49C}"/>
              </a:ext>
            </a:extLst>
          </p:cNvPr>
          <p:cNvSpPr/>
          <p:nvPr>
            <p:custDataLst>
              <p:tags r:id="rId68"/>
            </p:custDataLst>
          </p:nvPr>
        </p:nvSpPr>
        <p:spPr bwMode="auto">
          <a:xfrm>
            <a:off x="7561263" y="2979738"/>
            <a:ext cx="87313" cy="325438"/>
          </a:xfrm>
          <a:custGeom>
            <a:avLst/>
            <a:gdLst/>
            <a:ahLst/>
            <a:cxnLst/>
            <a:rect l="0" t="0" r="0" b="0"/>
            <a:pathLst>
              <a:path w="87313" h="325438">
                <a:moveTo>
                  <a:pt x="87312"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ihandform: Form 29">
            <a:extLst>
              <a:ext uri="{FF2B5EF4-FFF2-40B4-BE49-F238E27FC236}">
                <a16:creationId xmlns:a16="http://schemas.microsoft.com/office/drawing/2014/main" id="{713B2A3B-5E0C-787B-F56F-55D88BBFD742}"/>
              </a:ext>
            </a:extLst>
          </p:cNvPr>
          <p:cNvSpPr/>
          <p:nvPr>
            <p:custDataLst>
              <p:tags r:id="rId69"/>
            </p:custDataLst>
          </p:nvPr>
        </p:nvSpPr>
        <p:spPr bwMode="auto">
          <a:xfrm>
            <a:off x="7618413" y="2979738"/>
            <a:ext cx="87313" cy="325438"/>
          </a:xfrm>
          <a:custGeom>
            <a:avLst/>
            <a:gdLst/>
            <a:ahLst/>
            <a:cxnLst/>
            <a:rect l="0" t="0" r="0" b="0"/>
            <a:pathLst>
              <a:path w="87313" h="325438">
                <a:moveTo>
                  <a:pt x="87312" y="0"/>
                </a:moveTo>
                <a:lnTo>
                  <a:pt x="0" y="3254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ihandform: Form 31">
            <a:extLst>
              <a:ext uri="{FF2B5EF4-FFF2-40B4-BE49-F238E27FC236}">
                <a16:creationId xmlns:a16="http://schemas.microsoft.com/office/drawing/2014/main" id="{B959EFF6-95D9-301A-E9FE-18B6EF38FED5}"/>
              </a:ext>
            </a:extLst>
          </p:cNvPr>
          <p:cNvSpPr/>
          <p:nvPr>
            <p:custDataLst>
              <p:tags r:id="rId70"/>
            </p:custDataLst>
          </p:nvPr>
        </p:nvSpPr>
        <p:spPr bwMode="auto">
          <a:xfrm>
            <a:off x="7561263" y="3397250"/>
            <a:ext cx="87313" cy="325439"/>
          </a:xfrm>
          <a:custGeom>
            <a:avLst/>
            <a:gdLst/>
            <a:ahLst/>
            <a:cxnLst/>
            <a:rect l="0" t="0" r="0" b="0"/>
            <a:pathLst>
              <a:path w="87313" h="325439">
                <a:moveTo>
                  <a:pt x="87312"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ihandform: Form 32">
            <a:extLst>
              <a:ext uri="{FF2B5EF4-FFF2-40B4-BE49-F238E27FC236}">
                <a16:creationId xmlns:a16="http://schemas.microsoft.com/office/drawing/2014/main" id="{62E8FF34-EFE3-5A78-94D8-00AB920C6285}"/>
              </a:ext>
            </a:extLst>
          </p:cNvPr>
          <p:cNvSpPr/>
          <p:nvPr>
            <p:custDataLst>
              <p:tags r:id="rId71"/>
            </p:custDataLst>
          </p:nvPr>
        </p:nvSpPr>
        <p:spPr bwMode="auto">
          <a:xfrm>
            <a:off x="7618413" y="3397250"/>
            <a:ext cx="87313" cy="325439"/>
          </a:xfrm>
          <a:custGeom>
            <a:avLst/>
            <a:gdLst/>
            <a:ahLst/>
            <a:cxnLst/>
            <a:rect l="0" t="0" r="0" b="0"/>
            <a:pathLst>
              <a:path w="87313" h="325439">
                <a:moveTo>
                  <a:pt x="87312" y="0"/>
                </a:moveTo>
                <a:lnTo>
                  <a:pt x="0" y="3254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3" name="Textplatzhalter 2">
            <a:extLst>
              <a:ext uri="{FF2B5EF4-FFF2-40B4-BE49-F238E27FC236}">
                <a16:creationId xmlns:a16="http://schemas.microsoft.com/office/drawing/2014/main" id="{7310C5A0-E04B-A3F5-DA6F-E87F89FAF71C}"/>
              </a:ext>
            </a:extLst>
          </p:cNvPr>
          <p:cNvSpPr>
            <a:spLocks noGrp="1"/>
          </p:cNvSpPr>
          <p:nvPr>
            <p:custDataLst>
              <p:tags r:id="rId72"/>
            </p:custDataLst>
          </p:nvPr>
        </p:nvSpPr>
        <p:spPr bwMode="auto">
          <a:xfrm>
            <a:off x="7081838" y="2216150"/>
            <a:ext cx="350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fld id="{2B2285D0-644F-47E7-AD56-DEAF6DFA8041}" type="datetime'''O''''''M''''''''''''''''''''''''''''''''''''''''''V'''">
              <a:rPr lang="en-US" altLang="en-US" sz="1200" smtClean="0"/>
              <a:pPr lvl="0" algn="r">
                <a:spcBef>
                  <a:spcPct val="0"/>
                </a:spcBef>
                <a:spcAft>
                  <a:spcPct val="0"/>
                </a:spcAft>
              </a:pPr>
              <a:t>OMV</a:t>
            </a:fld>
            <a:endParaRPr lang="en-US" sz="1200"/>
          </a:p>
        </p:txBody>
      </p:sp>
      <p:sp>
        <p:nvSpPr>
          <p:cNvPr id="3317" name="Textplatzhalter 2">
            <a:extLst>
              <a:ext uri="{FF2B5EF4-FFF2-40B4-BE49-F238E27FC236}">
                <a16:creationId xmlns:a16="http://schemas.microsoft.com/office/drawing/2014/main" id="{80457018-F988-D2D9-DA00-9CC58B79BA0C}"/>
              </a:ext>
            </a:extLst>
          </p:cNvPr>
          <p:cNvSpPr>
            <a:spLocks noGrp="1"/>
          </p:cNvSpPr>
          <p:nvPr>
            <p:custDataLst>
              <p:tags r:id="rId73"/>
            </p:custDataLst>
          </p:nvPr>
        </p:nvSpPr>
        <p:spPr bwMode="auto">
          <a:xfrm>
            <a:off x="7559675" y="1468438"/>
            <a:ext cx="1500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r>
              <a:rPr lang="en-US" altLang="en-US" sz="1200" b="1">
                <a:effectLst/>
              </a:rPr>
              <a:t># HPC charge points</a:t>
            </a:r>
            <a:endParaRPr lang="en-US" sz="1200" b="1"/>
          </a:p>
        </p:txBody>
      </p:sp>
      <p:sp>
        <p:nvSpPr>
          <p:cNvPr id="3634" name="Textplatzhalter 2">
            <a:extLst>
              <a:ext uri="{FF2B5EF4-FFF2-40B4-BE49-F238E27FC236}">
                <a16:creationId xmlns:a16="http://schemas.microsoft.com/office/drawing/2014/main" id="{E9D0F665-9368-3B64-7E25-94E879529145}"/>
              </a:ext>
            </a:extLst>
          </p:cNvPr>
          <p:cNvSpPr>
            <a:spLocks noGrp="1"/>
          </p:cNvSpPr>
          <p:nvPr>
            <p:custDataLst>
              <p:tags r:id="rId74"/>
            </p:custDataLst>
          </p:nvPr>
        </p:nvSpPr>
        <p:spPr bwMode="gray">
          <a:xfrm>
            <a:off x="8685440" y="2222953"/>
            <a:ext cx="35673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fld id="{0F9A5DBF-19EA-47E7-A328-268E2D44B53B}" type="datetime'''''''4''''''''''''''9''''0'''''''''">
              <a:rPr lang="en-US" altLang="en-US" sz="1200" smtClean="0"/>
              <a:pPr lvl="0">
                <a:spcBef>
                  <a:spcPct val="0"/>
                </a:spcBef>
                <a:spcAft>
                  <a:spcPct val="0"/>
                </a:spcAft>
              </a:pPr>
              <a:t>490</a:t>
            </a:fld>
            <a:endParaRPr lang="en-US" sz="1200"/>
          </a:p>
        </p:txBody>
      </p:sp>
      <p:sp>
        <p:nvSpPr>
          <p:cNvPr id="3325" name="Rechteck: abgerundete Ecken 3324">
            <a:extLst>
              <a:ext uri="{FF2B5EF4-FFF2-40B4-BE49-F238E27FC236}">
                <a16:creationId xmlns:a16="http://schemas.microsoft.com/office/drawing/2014/main" id="{276F4474-D7AC-8375-DBB6-13F923828042}"/>
              </a:ext>
            </a:extLst>
          </p:cNvPr>
          <p:cNvSpPr/>
          <p:nvPr/>
        </p:nvSpPr>
        <p:spPr bwMode="gray">
          <a:xfrm>
            <a:off x="230628" y="700873"/>
            <a:ext cx="5639698" cy="479299"/>
          </a:xfrm>
          <a:prstGeom prst="round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Main HPC operators in OMV core countries as of Q3/24</a:t>
            </a:r>
          </a:p>
        </p:txBody>
      </p:sp>
      <p:sp>
        <p:nvSpPr>
          <p:cNvPr id="3326" name="Rechteck: abgerundete Ecken 3325">
            <a:extLst>
              <a:ext uri="{FF2B5EF4-FFF2-40B4-BE49-F238E27FC236}">
                <a16:creationId xmlns:a16="http://schemas.microsoft.com/office/drawing/2014/main" id="{6A17500C-F222-B22F-2BBB-DEA707A73DAC}"/>
              </a:ext>
            </a:extLst>
          </p:cNvPr>
          <p:cNvSpPr/>
          <p:nvPr/>
        </p:nvSpPr>
        <p:spPr bwMode="gray">
          <a:xfrm>
            <a:off x="6143429" y="712693"/>
            <a:ext cx="5857227" cy="455659"/>
          </a:xfrm>
          <a:prstGeom prst="round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Main HPC operators in OMV core countries by end of 2025</a:t>
            </a:r>
          </a:p>
        </p:txBody>
      </p:sp>
      <p:cxnSp>
        <p:nvCxnSpPr>
          <p:cNvPr id="3341" name="Gerader Verbinder 3340">
            <a:extLst>
              <a:ext uri="{FF2B5EF4-FFF2-40B4-BE49-F238E27FC236}">
                <a16:creationId xmlns:a16="http://schemas.microsoft.com/office/drawing/2014/main" id="{69E1984A-B0D7-4B73-E4D4-22CE30DF1FF0}"/>
              </a:ext>
            </a:extLst>
          </p:cNvPr>
          <p:cNvCxnSpPr/>
          <p:nvPr/>
        </p:nvCxnSpPr>
        <p:spPr bwMode="gray">
          <a:xfrm>
            <a:off x="6023992" y="908720"/>
            <a:ext cx="0" cy="5463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4" name="Chart 3">
            <a:extLst>
              <a:ext uri="{FF2B5EF4-FFF2-40B4-BE49-F238E27FC236}">
                <a16:creationId xmlns:a16="http://schemas.microsoft.com/office/drawing/2014/main" id="{25A98728-2079-9A19-6A42-B4E90D4780E0}"/>
              </a:ext>
            </a:extLst>
          </p:cNvPr>
          <p:cNvGraphicFramePr/>
          <p:nvPr>
            <p:custDataLst>
              <p:tags r:id="rId75"/>
            </p:custDataLst>
            <p:extLst>
              <p:ext uri="{D42A27DB-BD31-4B8C-83A1-F6EECF244321}">
                <p14:modId xmlns:p14="http://schemas.microsoft.com/office/powerpoint/2010/main" val="1861445161"/>
              </p:ext>
            </p:extLst>
          </p:nvPr>
        </p:nvGraphicFramePr>
        <p:xfrm>
          <a:off x="7092950" y="4170363"/>
          <a:ext cx="2095500" cy="2566987"/>
        </p:xfrm>
        <a:graphic>
          <a:graphicData uri="http://schemas.openxmlformats.org/drawingml/2006/chart">
            <c:chart xmlns:c="http://schemas.openxmlformats.org/drawingml/2006/chart" xmlns:r="http://schemas.openxmlformats.org/officeDocument/2006/relationships" r:id="rId100"/>
          </a:graphicData>
        </a:graphic>
      </p:graphicFrame>
      <p:sp useBgFill="1">
        <p:nvSpPr>
          <p:cNvPr id="150" name="Freihandform: Form 149">
            <a:extLst>
              <a:ext uri="{FF2B5EF4-FFF2-40B4-BE49-F238E27FC236}">
                <a16:creationId xmlns:a16="http://schemas.microsoft.com/office/drawing/2014/main" id="{0CA4555A-17DD-2108-2798-6423837C93AB}"/>
              </a:ext>
            </a:extLst>
          </p:cNvPr>
          <p:cNvSpPr/>
          <p:nvPr>
            <p:custDataLst>
              <p:tags r:id="rId76"/>
            </p:custDataLst>
          </p:nvPr>
        </p:nvSpPr>
        <p:spPr bwMode="auto">
          <a:xfrm>
            <a:off x="8491538" y="4479925"/>
            <a:ext cx="142876" cy="319089"/>
          </a:xfrm>
          <a:custGeom>
            <a:avLst/>
            <a:gdLst/>
            <a:ahLst/>
            <a:cxnLst/>
            <a:rect l="0" t="0" r="0" b="0"/>
            <a:pathLst>
              <a:path w="142876" h="319089">
                <a:moveTo>
                  <a:pt x="142875" y="0"/>
                </a:moveTo>
                <a:lnTo>
                  <a:pt x="57150" y="319088"/>
                </a:lnTo>
                <a:lnTo>
                  <a:pt x="0" y="319088"/>
                </a:lnTo>
                <a:lnTo>
                  <a:pt x="85725" y="0"/>
                </a:lnTo>
                <a:close/>
              </a:path>
            </a:pathLst>
          </a:custGeom>
          <a:ln w="6350" cap="flat" cmpd="sng" algn="ctr">
            <a:noFill/>
            <a:prstDash val="solid"/>
            <a:miter lim="800000"/>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7" name="Freihandform: Form 146">
            <a:extLst>
              <a:ext uri="{FF2B5EF4-FFF2-40B4-BE49-F238E27FC236}">
                <a16:creationId xmlns:a16="http://schemas.microsoft.com/office/drawing/2014/main" id="{64051F88-7039-CBF2-BDA1-502E86093B27}"/>
              </a:ext>
            </a:extLst>
          </p:cNvPr>
          <p:cNvSpPr/>
          <p:nvPr>
            <p:custDataLst>
              <p:tags r:id="rId77"/>
            </p:custDataLst>
          </p:nvPr>
        </p:nvSpPr>
        <p:spPr bwMode="auto">
          <a:xfrm>
            <a:off x="8491538" y="4479925"/>
            <a:ext cx="85726" cy="319089"/>
          </a:xfrm>
          <a:custGeom>
            <a:avLst/>
            <a:gdLst/>
            <a:ahLst/>
            <a:cxnLst/>
            <a:rect l="0" t="0" r="0" b="0"/>
            <a:pathLst>
              <a:path w="85726" h="319089">
                <a:moveTo>
                  <a:pt x="85725" y="0"/>
                </a:moveTo>
                <a:lnTo>
                  <a:pt x="0" y="31908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ihandform: Form 147">
            <a:extLst>
              <a:ext uri="{FF2B5EF4-FFF2-40B4-BE49-F238E27FC236}">
                <a16:creationId xmlns:a16="http://schemas.microsoft.com/office/drawing/2014/main" id="{3267DFE1-BDDD-3D7C-D987-87434B38CA20}"/>
              </a:ext>
            </a:extLst>
          </p:cNvPr>
          <p:cNvSpPr/>
          <p:nvPr>
            <p:custDataLst>
              <p:tags r:id="rId78"/>
            </p:custDataLst>
          </p:nvPr>
        </p:nvSpPr>
        <p:spPr bwMode="auto">
          <a:xfrm>
            <a:off x="8548688" y="4479925"/>
            <a:ext cx="85726" cy="319089"/>
          </a:xfrm>
          <a:custGeom>
            <a:avLst/>
            <a:gdLst/>
            <a:ahLst/>
            <a:cxnLst/>
            <a:rect l="0" t="0" r="0" b="0"/>
            <a:pathLst>
              <a:path w="85726" h="319089">
                <a:moveTo>
                  <a:pt x="85725" y="0"/>
                </a:moveTo>
                <a:lnTo>
                  <a:pt x="0" y="31908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platzhalter 2">
            <a:extLst>
              <a:ext uri="{FF2B5EF4-FFF2-40B4-BE49-F238E27FC236}">
                <a16:creationId xmlns:a16="http://schemas.microsoft.com/office/drawing/2014/main" id="{133BC55C-74C6-502F-FBD6-500D6AE5685F}"/>
              </a:ext>
            </a:extLst>
          </p:cNvPr>
          <p:cNvSpPr>
            <a:spLocks noGrp="1"/>
          </p:cNvSpPr>
          <p:nvPr>
            <p:custDataLst>
              <p:tags r:id="rId79"/>
            </p:custDataLst>
          </p:nvPr>
        </p:nvSpPr>
        <p:spPr bwMode="auto">
          <a:xfrm>
            <a:off x="6526213" y="45481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algn="r">
              <a:spcBef>
                <a:spcPct val="0"/>
              </a:spcBef>
              <a:spcAft>
                <a:spcPct val="0"/>
              </a:spcAft>
            </a:pPr>
            <a:r>
              <a:rPr lang="en-US" altLang="en-US" sz="1200"/>
              <a:t>OMV Petrom</a:t>
            </a:r>
            <a:endParaRPr lang="en-US"/>
          </a:p>
        </p:txBody>
      </p:sp>
      <p:sp>
        <p:nvSpPr>
          <p:cNvPr id="44" name="Textplatzhalter 2">
            <a:extLst>
              <a:ext uri="{FF2B5EF4-FFF2-40B4-BE49-F238E27FC236}">
                <a16:creationId xmlns:a16="http://schemas.microsoft.com/office/drawing/2014/main" id="{3D20A891-B2D6-26C3-A198-357B238FCEB3}"/>
              </a:ext>
            </a:extLst>
          </p:cNvPr>
          <p:cNvSpPr>
            <a:spLocks noGrp="1"/>
          </p:cNvSpPr>
          <p:nvPr>
            <p:custDataLst>
              <p:tags r:id="rId80"/>
            </p:custDataLst>
          </p:nvPr>
        </p:nvSpPr>
        <p:spPr bwMode="auto">
          <a:xfrm>
            <a:off x="6528353" y="6208505"/>
            <a:ext cx="904322" cy="17593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lgn="r">
              <a:spcBef>
                <a:spcPct val="0"/>
              </a:spcBef>
              <a:spcAft>
                <a:spcPct val="0"/>
              </a:spcAft>
            </a:pPr>
            <a:fld id="{599724A2-9C4A-4FFA-AD42-6859743DF3EE}" type="datetime'R''''''''''''en''''''''''o''''''''''vatio'''''''''">
              <a:rPr lang="en-US" altLang="en-US" sz="1200" dirty="0" smtClean="0"/>
              <a:pPr lvl="0" algn="r">
                <a:spcBef>
                  <a:spcPct val="0"/>
                </a:spcBef>
                <a:spcAft>
                  <a:spcPct val="0"/>
                </a:spcAft>
              </a:pPr>
              <a:t>Renovatio</a:t>
            </a:fld>
            <a:r>
              <a:rPr lang="en-US" altLang="en-US" sz="1200"/>
              <a:t>**</a:t>
            </a:r>
            <a:endParaRPr lang="en-US" sz="1200"/>
          </a:p>
        </p:txBody>
      </p:sp>
      <p:sp>
        <p:nvSpPr>
          <p:cNvPr id="45" name="Textplatzhalter 2">
            <a:extLst>
              <a:ext uri="{FF2B5EF4-FFF2-40B4-BE49-F238E27FC236}">
                <a16:creationId xmlns:a16="http://schemas.microsoft.com/office/drawing/2014/main" id="{F570AC17-8F3C-AD80-0E71-80A17EC23511}"/>
              </a:ext>
            </a:extLst>
          </p:cNvPr>
          <p:cNvSpPr>
            <a:spLocks noGrp="1"/>
          </p:cNvSpPr>
          <p:nvPr>
            <p:custDataLst>
              <p:tags r:id="rId81"/>
            </p:custDataLst>
          </p:nvPr>
        </p:nvSpPr>
        <p:spPr bwMode="auto">
          <a:xfrm>
            <a:off x="7559675" y="4221163"/>
            <a:ext cx="1500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r>
              <a:rPr lang="en-US" altLang="en-US" sz="1200" b="1">
                <a:effectLst/>
              </a:rPr>
              <a:t># HPC charge points</a:t>
            </a:r>
            <a:endParaRPr lang="en-US" sz="1200" b="1"/>
          </a:p>
        </p:txBody>
      </p:sp>
      <p:sp>
        <p:nvSpPr>
          <p:cNvPr id="46" name="Textplatzhalter 2">
            <a:extLst>
              <a:ext uri="{FF2B5EF4-FFF2-40B4-BE49-F238E27FC236}">
                <a16:creationId xmlns:a16="http://schemas.microsoft.com/office/drawing/2014/main" id="{9757A1DA-DA82-39E8-B4C1-96CB12B32F47}"/>
              </a:ext>
            </a:extLst>
          </p:cNvPr>
          <p:cNvSpPr>
            <a:spLocks noGrp="1"/>
          </p:cNvSpPr>
          <p:nvPr>
            <p:custDataLst>
              <p:tags r:id="rId82"/>
            </p:custDataLst>
          </p:nvPr>
        </p:nvSpPr>
        <p:spPr bwMode="gray">
          <a:xfrm>
            <a:off x="8685213" y="4548188"/>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fld id="{C903F0EC-E7CB-44F5-9741-B12EC76ADD0B}" type="datetime'''''''5''''''''''''''''''3''''''''''''''6'''''''''''''''">
              <a:rPr lang="en-US" altLang="en-US" sz="1200" smtClean="0"/>
              <a:pPr lvl="0">
                <a:spcBef>
                  <a:spcPct val="0"/>
                </a:spcBef>
                <a:spcAft>
                  <a:spcPct val="0"/>
                </a:spcAft>
              </a:pPr>
              <a:t>536</a:t>
            </a:fld>
            <a:endParaRPr lang="en-US" sz="1200"/>
          </a:p>
        </p:txBody>
      </p:sp>
      <p:sp>
        <p:nvSpPr>
          <p:cNvPr id="3" name="Textplatzhalter 2">
            <a:extLst>
              <a:ext uri="{FF2B5EF4-FFF2-40B4-BE49-F238E27FC236}">
                <a16:creationId xmlns:a16="http://schemas.microsoft.com/office/drawing/2014/main" id="{F0CAAAA6-FFFA-D31E-7CCE-D85E5F18100E}"/>
              </a:ext>
            </a:extLst>
          </p:cNvPr>
          <p:cNvSpPr>
            <a:spLocks noGrp="1"/>
          </p:cNvSpPr>
          <p:nvPr>
            <p:custDataLst>
              <p:tags r:id="rId83"/>
            </p:custDataLst>
          </p:nvPr>
        </p:nvSpPr>
        <p:spPr bwMode="auto">
          <a:xfrm>
            <a:off x="4205347" y="1409879"/>
            <a:ext cx="1500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r>
              <a:rPr lang="en-US" altLang="en-US" sz="1200" b="1">
                <a:effectLst/>
              </a:rPr>
              <a:t># HPC charge points</a:t>
            </a:r>
            <a:endParaRPr lang="en-US" sz="1200" b="1"/>
          </a:p>
        </p:txBody>
      </p:sp>
      <p:sp>
        <p:nvSpPr>
          <p:cNvPr id="5" name="Textplatzhalter 2">
            <a:extLst>
              <a:ext uri="{FF2B5EF4-FFF2-40B4-BE49-F238E27FC236}">
                <a16:creationId xmlns:a16="http://schemas.microsoft.com/office/drawing/2014/main" id="{0474070F-840C-C450-ACA7-DC8245E39BC4}"/>
              </a:ext>
            </a:extLst>
          </p:cNvPr>
          <p:cNvSpPr>
            <a:spLocks noGrp="1"/>
          </p:cNvSpPr>
          <p:nvPr>
            <p:custDataLst>
              <p:tags r:id="rId84"/>
            </p:custDataLst>
          </p:nvPr>
        </p:nvSpPr>
        <p:spPr bwMode="auto">
          <a:xfrm>
            <a:off x="10248241" y="1439683"/>
            <a:ext cx="1500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2400" b="0" kern="1200">
                <a:solidFill>
                  <a:schemeClr val="tx1"/>
                </a:solidFill>
                <a:latin typeface="+mn-lt"/>
                <a:ea typeface="+mn-ea"/>
                <a:cs typeface="+mn-cs"/>
              </a:defRPr>
            </a:lvl1pPr>
            <a:lvl2pPr marL="252000" indent="-2520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200"/>
              </a:spcBef>
              <a:spcAft>
                <a:spcPts val="200"/>
              </a:spcAft>
              <a:buFont typeface="Symbol" panose="05050102010706020507" pitchFamily="18" charset="2"/>
              <a:buChar char="-"/>
              <a:defRPr sz="2400" kern="1200">
                <a:solidFill>
                  <a:schemeClr val="tx1"/>
                </a:solidFill>
                <a:latin typeface="+mn-lt"/>
                <a:ea typeface="+mn-ea"/>
                <a:cs typeface="+mn-cs"/>
              </a:defRPr>
            </a:lvl5pPr>
            <a:lvl6pPr marL="0" indent="0" algn="l" defTabSz="914400" rtl="0" eaLnBrk="1" latinLnBrk="0" hangingPunct="1">
              <a:lnSpc>
                <a:spcPct val="100000"/>
              </a:lnSpc>
              <a:spcBef>
                <a:spcPts val="1200"/>
              </a:spcBef>
              <a:spcAft>
                <a:spcPts val="200"/>
              </a:spcAft>
              <a:buFont typeface="Symbol" panose="05050102010706020507" pitchFamily="18" charset="2"/>
              <a:buNone/>
              <a:defRPr sz="1600" kern="1200">
                <a:solidFill>
                  <a:schemeClr val="tx1"/>
                </a:solidFill>
                <a:latin typeface="+mn-lt"/>
                <a:ea typeface="+mn-ea"/>
                <a:cs typeface="+mn-cs"/>
              </a:defRPr>
            </a:lvl6pPr>
            <a:lvl7pPr marL="1800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7pPr>
            <a:lvl8pPr marL="36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8pPr>
            <a:lvl9pPr marL="540000" indent="-180000" algn="l" defTabSz="91440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9pPr>
          </a:lstStyle>
          <a:p>
            <a:pPr lvl="0">
              <a:spcBef>
                <a:spcPct val="0"/>
              </a:spcBef>
              <a:spcAft>
                <a:spcPct val="0"/>
              </a:spcAft>
            </a:pPr>
            <a:r>
              <a:rPr lang="en-US" altLang="en-US" sz="1200" b="1">
                <a:effectLst/>
              </a:rPr>
              <a:t># HPC charge points</a:t>
            </a:r>
            <a:endParaRPr lang="en-US" sz="1200" b="1"/>
          </a:p>
        </p:txBody>
      </p:sp>
    </p:spTree>
    <p:extLst>
      <p:ext uri="{BB962C8B-B14F-4D97-AF65-F5344CB8AC3E}">
        <p14:creationId xmlns:p14="http://schemas.microsoft.com/office/powerpoint/2010/main" val="325312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0CC457C-BA73-4B9A-86BA-CC448128418A}"/>
              </a:ext>
            </a:extLst>
          </p:cNvPr>
          <p:cNvGraphicFramePr>
            <a:graphicFrameLocks noChangeAspect="1"/>
          </p:cNvGraphicFramePr>
          <p:nvPr>
            <p:custDataLst>
              <p:tags r:id="rId1"/>
            </p:custDataLst>
            <p:extLst>
              <p:ext uri="{D42A27DB-BD31-4B8C-83A1-F6EECF244321}">
                <p14:modId xmlns:p14="http://schemas.microsoft.com/office/powerpoint/2010/main" val="2201657027"/>
              </p:ext>
            </p:extLst>
          </p:nvPr>
        </p:nvGraphicFramePr>
        <p:xfrm>
          <a:off x="12522" y="1588"/>
          <a:ext cx="1587" cy="1587"/>
        </p:xfrm>
        <a:graphic>
          <a:graphicData uri="http://schemas.openxmlformats.org/presentationml/2006/ole">
            <mc:AlternateContent xmlns:mc="http://schemas.openxmlformats.org/markup-compatibility/2006">
              <mc:Choice xmlns:v="urn:schemas-microsoft-com:vml" Requires="v">
                <p:oleObj name="think-cell Slide" r:id="rId4" imgW="245" imgH="245" progId="TCLayout.ActiveDocument.1">
                  <p:embed/>
                </p:oleObj>
              </mc:Choice>
              <mc:Fallback>
                <p:oleObj name="think-cell Slide" r:id="rId4" imgW="245" imgH="245" progId="TCLayout.ActiveDocument.1">
                  <p:embed/>
                  <p:pic>
                    <p:nvPicPr>
                      <p:cNvPr id="3" name="Objekt 2" hidden="1">
                        <a:extLst>
                          <a:ext uri="{FF2B5EF4-FFF2-40B4-BE49-F238E27FC236}">
                            <a16:creationId xmlns:a16="http://schemas.microsoft.com/office/drawing/2014/main" id="{A0CC457C-BA73-4B9A-86BA-CC448128418A}"/>
                          </a:ext>
                        </a:extLst>
                      </p:cNvPr>
                      <p:cNvPicPr/>
                      <p:nvPr/>
                    </p:nvPicPr>
                    <p:blipFill>
                      <a:blip r:embed="rId5"/>
                      <a:stretch>
                        <a:fillRect/>
                      </a:stretch>
                    </p:blipFill>
                    <p:spPr>
                      <a:xfrm>
                        <a:off x="12522" y="1588"/>
                        <a:ext cx="1587" cy="1587"/>
                      </a:xfrm>
                      <a:prstGeom prst="rect">
                        <a:avLst/>
                      </a:prstGeom>
                    </p:spPr>
                  </p:pic>
                </p:oleObj>
              </mc:Fallback>
            </mc:AlternateContent>
          </a:graphicData>
        </a:graphic>
      </p:graphicFrame>
      <p:sp>
        <p:nvSpPr>
          <p:cNvPr id="9" name="Rechteck: abgerundete Ecken 43">
            <a:extLst>
              <a:ext uri="{FF2B5EF4-FFF2-40B4-BE49-F238E27FC236}">
                <a16:creationId xmlns:a16="http://schemas.microsoft.com/office/drawing/2014/main" id="{32D3B0C3-15E8-7038-109E-C11A02216E74}"/>
              </a:ext>
            </a:extLst>
          </p:cNvPr>
          <p:cNvSpPr/>
          <p:nvPr/>
        </p:nvSpPr>
        <p:spPr bwMode="gray">
          <a:xfrm>
            <a:off x="959812" y="966230"/>
            <a:ext cx="5957742" cy="271627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spcAft>
                <a:spcPts val="300"/>
              </a:spcAft>
              <a:buSzPct val="150000"/>
            </a:pPr>
            <a:endParaRPr lang="en-US" sz="1000" dirty="0">
              <a:solidFill>
                <a:srgbClr val="052759"/>
              </a:solidFill>
              <a:latin typeface="OMV Progress"/>
            </a:endParaRPr>
          </a:p>
        </p:txBody>
      </p:sp>
      <p:sp>
        <p:nvSpPr>
          <p:cNvPr id="20" name="Title 19">
            <a:extLst>
              <a:ext uri="{FF2B5EF4-FFF2-40B4-BE49-F238E27FC236}">
                <a16:creationId xmlns:a16="http://schemas.microsoft.com/office/drawing/2014/main" id="{BBE50416-4146-435F-BB9E-34E704536C66}"/>
              </a:ext>
            </a:extLst>
          </p:cNvPr>
          <p:cNvSpPr>
            <a:spLocks noGrp="1"/>
          </p:cNvSpPr>
          <p:nvPr>
            <p:ph type="title"/>
          </p:nvPr>
        </p:nvSpPr>
        <p:spPr>
          <a:xfrm>
            <a:off x="300037" y="296700"/>
            <a:ext cx="10855539" cy="720000"/>
          </a:xfrm>
        </p:spPr>
        <p:txBody>
          <a:bodyPr vert="horz">
            <a:normAutofit/>
          </a:bodyPr>
          <a:lstStyle/>
          <a:p>
            <a:r>
              <a:rPr lang="en-US" sz="2000" b="1" dirty="0"/>
              <a:t>EV Implementation requires big digitalization efforts or smart innovative ideas </a:t>
            </a:r>
            <a:r>
              <a:rPr lang="en-US" sz="2000" b="1" dirty="0">
                <a:sym typeface="Wingdings" panose="05000000000000000000" pitchFamily="2" charset="2"/>
              </a:rPr>
              <a:t></a:t>
            </a:r>
            <a:r>
              <a:rPr lang="en-US" sz="2000" b="1" dirty="0"/>
              <a:t> </a:t>
            </a:r>
          </a:p>
        </p:txBody>
      </p:sp>
      <p:sp>
        <p:nvSpPr>
          <p:cNvPr id="4" name="Foliennummernplatzhalter 3">
            <a:extLst>
              <a:ext uri="{FF2B5EF4-FFF2-40B4-BE49-F238E27FC236}">
                <a16:creationId xmlns:a16="http://schemas.microsoft.com/office/drawing/2014/main" id="{B59E3DFB-5063-43DE-920C-E2DD492AF3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D7E40-6BA1-43D8-9E38-117C4807525A}" type="slidenum">
              <a:rPr kumimoji="0" lang="en-US" altLang="de-DE" sz="1000" b="0" i="0" u="none" strike="noStrike" kern="1200" cap="none" spc="0" normalizeH="0" baseline="0" noProof="0" smtClean="0">
                <a:ln>
                  <a:noFill/>
                </a:ln>
                <a:solidFill>
                  <a:srgbClr val="052759"/>
                </a:solidFill>
                <a:effectLst/>
                <a:uLnTx/>
                <a:uFillTx/>
                <a:latin typeface="OMV Progres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de-DE" sz="1000" b="0" i="0" u="none" strike="noStrike" kern="1200" cap="none" spc="0" normalizeH="0" baseline="0" noProof="0">
              <a:ln>
                <a:noFill/>
              </a:ln>
              <a:solidFill>
                <a:srgbClr val="052759"/>
              </a:solidFill>
              <a:effectLst/>
              <a:uLnTx/>
              <a:uFillTx/>
              <a:latin typeface="OMV Progress"/>
              <a:ea typeface="+mn-ea"/>
              <a:cs typeface="+mn-cs"/>
            </a:endParaRPr>
          </a:p>
        </p:txBody>
      </p:sp>
      <p:sp>
        <p:nvSpPr>
          <p:cNvPr id="7" name="Rectangle 6"/>
          <p:cNvSpPr/>
          <p:nvPr/>
        </p:nvSpPr>
        <p:spPr>
          <a:xfrm rot="16200000">
            <a:off x="4417574" y="3574123"/>
            <a:ext cx="5621172" cy="304730"/>
          </a:xfrm>
          <a:prstGeom prst="rect">
            <a:avLst/>
          </a:prstGeom>
          <a:solidFill>
            <a:schemeClr val="tx1"/>
          </a:solidFill>
          <a:ln w="9525">
            <a:solidFill>
              <a:srgbClr val="1F5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OMV Progress"/>
                <a:ea typeface="+mn-ea"/>
                <a:cs typeface="+mn-cs"/>
              </a:rPr>
              <a:t>OMV´s winning offering</a:t>
            </a:r>
          </a:p>
        </p:txBody>
      </p:sp>
      <p:sp>
        <p:nvSpPr>
          <p:cNvPr id="5" name="Rectangle 4"/>
          <p:cNvSpPr/>
          <p:nvPr/>
        </p:nvSpPr>
        <p:spPr>
          <a:xfrm rot="16200000">
            <a:off x="-2315195" y="3444328"/>
            <a:ext cx="5621173" cy="564319"/>
          </a:xfrm>
          <a:prstGeom prst="rect">
            <a:avLst/>
          </a:prstGeom>
          <a:solidFill>
            <a:schemeClr val="tx1"/>
          </a:solidFill>
          <a:ln w="9525">
            <a:solidFill>
              <a:srgbClr val="1F5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OMV Progress"/>
                <a:ea typeface="+mn-ea"/>
                <a:cs typeface="+mn-cs"/>
              </a:rPr>
              <a:t>How to operate chargers in no time and make customers happy </a:t>
            </a:r>
          </a:p>
        </p:txBody>
      </p:sp>
      <p:sp>
        <p:nvSpPr>
          <p:cNvPr id="37" name="Textfeld 36">
            <a:extLst>
              <a:ext uri="{FF2B5EF4-FFF2-40B4-BE49-F238E27FC236}">
                <a16:creationId xmlns:a16="http://schemas.microsoft.com/office/drawing/2014/main" id="{9CFBBAB7-0E6C-3549-6D1C-AB6AA67E2DF6}"/>
              </a:ext>
            </a:extLst>
          </p:cNvPr>
          <p:cNvSpPr txBox="1"/>
          <p:nvPr/>
        </p:nvSpPr>
        <p:spPr bwMode="gray">
          <a:xfrm>
            <a:off x="7616550" y="6629361"/>
            <a:ext cx="4148406" cy="144000"/>
          </a:xfrm>
          <a:prstGeom prst="rect">
            <a:avLst/>
          </a:prstGeom>
          <a:noFill/>
        </p:spPr>
        <p:txBody>
          <a:bodyPr wrap="square" lIns="0" tIns="0" rIns="0" bIns="0" rtlCol="0">
            <a:noAutofit/>
          </a:bodyPr>
          <a:lstStyle/>
          <a:p>
            <a:r>
              <a:rPr lang="en-US" sz="1000" dirty="0"/>
              <a:t>* CPO – Charge point operator	      ** MSP – Mobility service provider</a:t>
            </a:r>
          </a:p>
        </p:txBody>
      </p:sp>
      <p:sp>
        <p:nvSpPr>
          <p:cNvPr id="42" name="Rechteck: abgerundete Ecken 41">
            <a:extLst>
              <a:ext uri="{FF2B5EF4-FFF2-40B4-BE49-F238E27FC236}">
                <a16:creationId xmlns:a16="http://schemas.microsoft.com/office/drawing/2014/main" id="{F970F730-83BB-CD22-34DA-BF7C1C52F601}"/>
              </a:ext>
            </a:extLst>
          </p:cNvPr>
          <p:cNvSpPr/>
          <p:nvPr/>
        </p:nvSpPr>
        <p:spPr bwMode="gray">
          <a:xfrm>
            <a:off x="7701454" y="3032120"/>
            <a:ext cx="4148406" cy="92406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t"/>
          <a:lstStyle/>
          <a:p>
            <a:pPr marL="285750" indent="-285750">
              <a:buSzPct val="150000"/>
              <a:buBlip>
                <a:blip r:embed="rId6"/>
              </a:buBlip>
            </a:pPr>
            <a:r>
              <a:rPr lang="en-US" sz="1000" b="1" dirty="0">
                <a:solidFill>
                  <a:srgbClr val="052759"/>
                </a:solidFill>
                <a:latin typeface="OMV Progress"/>
                <a:cs typeface="Arial" pitchFamily="34" charset="0"/>
              </a:rPr>
              <a:t>CPO</a:t>
            </a:r>
            <a:r>
              <a:rPr lang="en-US" sz="1000" dirty="0">
                <a:solidFill>
                  <a:srgbClr val="052759"/>
                </a:solidFill>
                <a:latin typeface="OMV Progress"/>
                <a:cs typeface="Arial" pitchFamily="34" charset="0"/>
              </a:rPr>
              <a:t>: operating charging infrastructure via backend in our main countries</a:t>
            </a:r>
          </a:p>
          <a:p>
            <a:pPr marL="742950" lvl="1" indent="-285750">
              <a:spcAft>
                <a:spcPts val="300"/>
              </a:spcAft>
              <a:buSzPct val="150000"/>
              <a:buFont typeface="Arial" panose="020B0604020202020204" pitchFamily="34" charset="0"/>
              <a:buChar char="•"/>
            </a:pPr>
            <a:r>
              <a:rPr lang="en-US" sz="1000" dirty="0">
                <a:solidFill>
                  <a:srgbClr val="052759"/>
                </a:solidFill>
                <a:latin typeface="OMV Progress"/>
              </a:rPr>
              <a:t>AT		                            HU</a:t>
            </a:r>
          </a:p>
          <a:p>
            <a:pPr marL="742950" lvl="1" indent="-285750">
              <a:spcAft>
                <a:spcPts val="300"/>
              </a:spcAft>
              <a:buSzPct val="150000"/>
              <a:buFont typeface="Arial" panose="020B0604020202020204" pitchFamily="34" charset="0"/>
              <a:buChar char="•"/>
            </a:pPr>
            <a:r>
              <a:rPr lang="en-US" sz="1000" dirty="0">
                <a:solidFill>
                  <a:srgbClr val="052759"/>
                </a:solidFill>
                <a:latin typeface="OMV Progress"/>
              </a:rPr>
              <a:t>RO		SK</a:t>
            </a:r>
          </a:p>
        </p:txBody>
      </p:sp>
      <p:sp>
        <p:nvSpPr>
          <p:cNvPr id="43" name="Rechteck: abgerundete Ecken 42">
            <a:extLst>
              <a:ext uri="{FF2B5EF4-FFF2-40B4-BE49-F238E27FC236}">
                <a16:creationId xmlns:a16="http://schemas.microsoft.com/office/drawing/2014/main" id="{00D7DEB3-6687-D837-C23D-B5EA217DD56B}"/>
              </a:ext>
            </a:extLst>
          </p:cNvPr>
          <p:cNvSpPr/>
          <p:nvPr/>
        </p:nvSpPr>
        <p:spPr bwMode="gray">
          <a:xfrm>
            <a:off x="7701453" y="2868931"/>
            <a:ext cx="720080" cy="240508"/>
          </a:xfrm>
          <a:prstGeom prst="roundRect">
            <a:avLst/>
          </a:prstGeom>
          <a:solidFill>
            <a:schemeClr val="bg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CPO*</a:t>
            </a:r>
            <a:endParaRPr lang="en-US" sz="1600" b="1" dirty="0">
              <a:solidFill>
                <a:schemeClr val="tx1"/>
              </a:solidFill>
            </a:endParaRPr>
          </a:p>
        </p:txBody>
      </p:sp>
      <p:sp>
        <p:nvSpPr>
          <p:cNvPr id="44" name="Rechteck: abgerundete Ecken 43">
            <a:extLst>
              <a:ext uri="{FF2B5EF4-FFF2-40B4-BE49-F238E27FC236}">
                <a16:creationId xmlns:a16="http://schemas.microsoft.com/office/drawing/2014/main" id="{63D3261A-077D-FB3B-D4FA-E541B499C199}"/>
              </a:ext>
            </a:extLst>
          </p:cNvPr>
          <p:cNvSpPr/>
          <p:nvPr/>
        </p:nvSpPr>
        <p:spPr bwMode="gray">
          <a:xfrm>
            <a:off x="7701453" y="4259366"/>
            <a:ext cx="4156394" cy="88813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285750" indent="-285750">
              <a:spcAft>
                <a:spcPts val="300"/>
              </a:spcAft>
              <a:buSzPct val="150000"/>
              <a:buBlip>
                <a:blip r:embed="rId6"/>
              </a:buBlip>
            </a:pPr>
            <a:r>
              <a:rPr lang="en-US" sz="1000" b="1" dirty="0">
                <a:solidFill>
                  <a:srgbClr val="052759"/>
                </a:solidFill>
                <a:latin typeface="OMV Progress"/>
              </a:rPr>
              <a:t>MSP</a:t>
            </a:r>
            <a:r>
              <a:rPr lang="en-US" sz="1000" dirty="0">
                <a:solidFill>
                  <a:srgbClr val="052759"/>
                </a:solidFill>
                <a:latin typeface="OMV Progress"/>
              </a:rPr>
              <a:t>: integration of all internal systems and launch of </a:t>
            </a:r>
            <a:r>
              <a:rPr lang="en-US" sz="1000" b="1" dirty="0" err="1">
                <a:solidFill>
                  <a:srgbClr val="052759"/>
                </a:solidFill>
                <a:latin typeface="OMV Progress"/>
              </a:rPr>
              <a:t>eMotion</a:t>
            </a:r>
            <a:r>
              <a:rPr lang="en-US" sz="1000" b="1" dirty="0">
                <a:solidFill>
                  <a:srgbClr val="052759"/>
                </a:solidFill>
                <a:latin typeface="OMV Progress"/>
              </a:rPr>
              <a:t> App </a:t>
            </a:r>
            <a:r>
              <a:rPr lang="en-US" sz="1000" dirty="0">
                <a:solidFill>
                  <a:srgbClr val="052759"/>
                </a:solidFill>
                <a:latin typeface="OMV Progress"/>
              </a:rPr>
              <a:t>with domestic transactions</a:t>
            </a:r>
          </a:p>
          <a:p>
            <a:pPr marL="742950" lvl="1" indent="-285750">
              <a:spcAft>
                <a:spcPts val="300"/>
              </a:spcAft>
              <a:buSzPct val="150000"/>
              <a:buFont typeface="Arial" panose="020B0604020202020204" pitchFamily="34" charset="0"/>
              <a:buChar char="•"/>
            </a:pPr>
            <a:r>
              <a:rPr lang="en-US" sz="1000" dirty="0">
                <a:solidFill>
                  <a:srgbClr val="052759"/>
                </a:solidFill>
                <a:latin typeface="OMV Progress"/>
              </a:rPr>
              <a:t>AT                             	HU</a:t>
            </a:r>
          </a:p>
          <a:p>
            <a:pPr marL="742950" lvl="1" indent="-285750">
              <a:spcAft>
                <a:spcPts val="300"/>
              </a:spcAft>
              <a:buSzPct val="150000"/>
              <a:buFont typeface="Arial" panose="020B0604020202020204" pitchFamily="34" charset="0"/>
              <a:buChar char="•"/>
            </a:pPr>
            <a:r>
              <a:rPr lang="en-US" sz="1000" dirty="0">
                <a:solidFill>
                  <a:srgbClr val="052759"/>
                </a:solidFill>
                <a:latin typeface="OMV Progress"/>
              </a:rPr>
              <a:t>RO		SK</a:t>
            </a:r>
          </a:p>
        </p:txBody>
      </p:sp>
      <p:sp>
        <p:nvSpPr>
          <p:cNvPr id="53" name="Rechteck: abgerundete Ecken 52">
            <a:extLst>
              <a:ext uri="{FF2B5EF4-FFF2-40B4-BE49-F238E27FC236}">
                <a16:creationId xmlns:a16="http://schemas.microsoft.com/office/drawing/2014/main" id="{6FF2A424-6339-7789-C899-3DE31B5E8BE5}"/>
              </a:ext>
            </a:extLst>
          </p:cNvPr>
          <p:cNvSpPr/>
          <p:nvPr/>
        </p:nvSpPr>
        <p:spPr bwMode="gray">
          <a:xfrm>
            <a:off x="7704604" y="4087377"/>
            <a:ext cx="1296144" cy="240508"/>
          </a:xfrm>
          <a:prstGeom prst="roundRect">
            <a:avLst/>
          </a:prstGeom>
          <a:solidFill>
            <a:schemeClr val="bg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MSP** + App</a:t>
            </a:r>
            <a:endParaRPr lang="en-US" sz="1600" b="1" dirty="0">
              <a:solidFill>
                <a:schemeClr val="tx1"/>
              </a:solidFill>
            </a:endParaRPr>
          </a:p>
        </p:txBody>
      </p:sp>
      <p:sp>
        <p:nvSpPr>
          <p:cNvPr id="56" name="Rechteck: abgerundete Ecken 55">
            <a:extLst>
              <a:ext uri="{FF2B5EF4-FFF2-40B4-BE49-F238E27FC236}">
                <a16:creationId xmlns:a16="http://schemas.microsoft.com/office/drawing/2014/main" id="{BBCD8001-A18D-DBCC-83FB-722800A698FC}"/>
              </a:ext>
            </a:extLst>
          </p:cNvPr>
          <p:cNvSpPr/>
          <p:nvPr/>
        </p:nvSpPr>
        <p:spPr bwMode="gray">
          <a:xfrm>
            <a:off x="7703194" y="5531395"/>
            <a:ext cx="4189450" cy="65454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t"/>
          <a:lstStyle/>
          <a:p>
            <a:pPr marL="285750" indent="-285750">
              <a:spcAft>
                <a:spcPts val="300"/>
              </a:spcAft>
              <a:buSzPct val="150000"/>
              <a:buBlip>
                <a:blip r:embed="rId6"/>
              </a:buBlip>
            </a:pPr>
            <a:r>
              <a:rPr lang="en-US" sz="1000" dirty="0">
                <a:solidFill>
                  <a:srgbClr val="052759"/>
                </a:solidFill>
                <a:latin typeface="OMV Progress"/>
                <a:cs typeface="Arial" pitchFamily="34" charset="0"/>
              </a:rPr>
              <a:t>Fraud monitoring tool enhancements &amp; automatization of dunning process</a:t>
            </a:r>
          </a:p>
        </p:txBody>
      </p:sp>
      <p:sp>
        <p:nvSpPr>
          <p:cNvPr id="57" name="Rechteck: abgerundete Ecken 56">
            <a:extLst>
              <a:ext uri="{FF2B5EF4-FFF2-40B4-BE49-F238E27FC236}">
                <a16:creationId xmlns:a16="http://schemas.microsoft.com/office/drawing/2014/main" id="{3B7DC5C3-7018-00FE-9321-030724E69041}"/>
              </a:ext>
            </a:extLst>
          </p:cNvPr>
          <p:cNvSpPr/>
          <p:nvPr/>
        </p:nvSpPr>
        <p:spPr bwMode="gray">
          <a:xfrm>
            <a:off x="7701453" y="5302652"/>
            <a:ext cx="1080120" cy="272983"/>
          </a:xfrm>
          <a:prstGeom prst="roundRect">
            <a:avLst/>
          </a:prstGeom>
          <a:solidFill>
            <a:schemeClr val="bg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a:solidFill>
                  <a:schemeClr val="tx1"/>
                </a:solidFill>
              </a:rPr>
              <a:t>Global</a:t>
            </a:r>
            <a:endParaRPr lang="en-US" sz="1600" b="1">
              <a:solidFill>
                <a:schemeClr val="tx1"/>
              </a:solidFill>
            </a:endParaRPr>
          </a:p>
        </p:txBody>
      </p:sp>
      <p:pic>
        <p:nvPicPr>
          <p:cNvPr id="65" name="Graphic 91">
            <a:extLst>
              <a:ext uri="{FF2B5EF4-FFF2-40B4-BE49-F238E27FC236}">
                <a16:creationId xmlns:a16="http://schemas.microsoft.com/office/drawing/2014/main" id="{A8B2C8D2-7B17-041A-78C9-385ED99E4A4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01453" y="5285677"/>
            <a:ext cx="304731" cy="304731"/>
          </a:xfrm>
          <a:prstGeom prst="rect">
            <a:avLst/>
          </a:prstGeom>
        </p:spPr>
      </p:pic>
      <p:pic>
        <p:nvPicPr>
          <p:cNvPr id="116" name="Grafik 115">
            <a:extLst>
              <a:ext uri="{FF2B5EF4-FFF2-40B4-BE49-F238E27FC236}">
                <a16:creationId xmlns:a16="http://schemas.microsoft.com/office/drawing/2014/main" id="{DAB8E717-13DF-50A1-8BC7-195A86FD3B5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850897" y="3453796"/>
            <a:ext cx="228708" cy="228708"/>
          </a:xfrm>
          <a:prstGeom prst="rect">
            <a:avLst/>
          </a:prstGeom>
        </p:spPr>
      </p:pic>
      <p:pic>
        <p:nvPicPr>
          <p:cNvPr id="117" name="Grafik 116">
            <a:extLst>
              <a:ext uri="{FF2B5EF4-FFF2-40B4-BE49-F238E27FC236}">
                <a16:creationId xmlns:a16="http://schemas.microsoft.com/office/drawing/2014/main" id="{10657440-092B-E765-3D96-96A078CD5CB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854477" y="3659334"/>
            <a:ext cx="225128" cy="225128"/>
          </a:xfrm>
          <a:prstGeom prst="rect">
            <a:avLst/>
          </a:prstGeom>
        </p:spPr>
      </p:pic>
      <p:pic>
        <p:nvPicPr>
          <p:cNvPr id="118" name="Grafik 117">
            <a:extLst>
              <a:ext uri="{FF2B5EF4-FFF2-40B4-BE49-F238E27FC236}">
                <a16:creationId xmlns:a16="http://schemas.microsoft.com/office/drawing/2014/main" id="{5E494394-B47E-BBE0-BD8B-5066A52D4A7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flipH="1">
            <a:off x="10837850" y="3441877"/>
            <a:ext cx="228111" cy="228707"/>
          </a:xfrm>
          <a:prstGeom prst="rect">
            <a:avLst/>
          </a:prstGeom>
        </p:spPr>
      </p:pic>
      <p:pic>
        <p:nvPicPr>
          <p:cNvPr id="119" name="Grafik 118" descr="Ein Bild, das Symbol, Logo, Flagge, Emblem enthält.&#10;&#10;Automatisch generierte Beschreibung">
            <a:extLst>
              <a:ext uri="{FF2B5EF4-FFF2-40B4-BE49-F238E27FC236}">
                <a16:creationId xmlns:a16="http://schemas.microsoft.com/office/drawing/2014/main" id="{C7BD870F-4F9D-EA2E-4CE6-DB753D875E7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837849" y="3624557"/>
            <a:ext cx="228112" cy="228112"/>
          </a:xfrm>
          <a:prstGeom prst="rect">
            <a:avLst/>
          </a:prstGeom>
        </p:spPr>
      </p:pic>
      <p:pic>
        <p:nvPicPr>
          <p:cNvPr id="120" name="Grafik 119">
            <a:extLst>
              <a:ext uri="{FF2B5EF4-FFF2-40B4-BE49-F238E27FC236}">
                <a16:creationId xmlns:a16="http://schemas.microsoft.com/office/drawing/2014/main" id="{8C01BB44-80A6-AAAD-E070-9B2DD73B19D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789058" y="4702789"/>
            <a:ext cx="228708" cy="228708"/>
          </a:xfrm>
          <a:prstGeom prst="rect">
            <a:avLst/>
          </a:prstGeom>
        </p:spPr>
      </p:pic>
      <p:pic>
        <p:nvPicPr>
          <p:cNvPr id="121" name="Grafik 120">
            <a:extLst>
              <a:ext uri="{FF2B5EF4-FFF2-40B4-BE49-F238E27FC236}">
                <a16:creationId xmlns:a16="http://schemas.microsoft.com/office/drawing/2014/main" id="{63CBF4C1-82A6-6416-0DE6-C7754656BEC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792638" y="4888300"/>
            <a:ext cx="225128" cy="225128"/>
          </a:xfrm>
          <a:prstGeom prst="rect">
            <a:avLst/>
          </a:prstGeom>
        </p:spPr>
      </p:pic>
      <p:pic>
        <p:nvPicPr>
          <p:cNvPr id="122" name="Grafik 121">
            <a:extLst>
              <a:ext uri="{FF2B5EF4-FFF2-40B4-BE49-F238E27FC236}">
                <a16:creationId xmlns:a16="http://schemas.microsoft.com/office/drawing/2014/main" id="{BA99B2C9-5A51-66DB-A3DA-0BA1D27558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flipH="1">
            <a:off x="10776208" y="4703432"/>
            <a:ext cx="228111" cy="228707"/>
          </a:xfrm>
          <a:prstGeom prst="rect">
            <a:avLst/>
          </a:prstGeom>
        </p:spPr>
      </p:pic>
      <p:pic>
        <p:nvPicPr>
          <p:cNvPr id="123" name="Grafik 122" descr="Ein Bild, das Symbol, Logo, Flagge, Emblem enthält.&#10;&#10;Automatisch generierte Beschreibung">
            <a:extLst>
              <a:ext uri="{FF2B5EF4-FFF2-40B4-BE49-F238E27FC236}">
                <a16:creationId xmlns:a16="http://schemas.microsoft.com/office/drawing/2014/main" id="{CFA21358-1E93-E025-62A6-DBDD82A3D3A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776207" y="4897451"/>
            <a:ext cx="228112" cy="228112"/>
          </a:xfrm>
          <a:prstGeom prst="rect">
            <a:avLst/>
          </a:prstGeom>
        </p:spPr>
      </p:pic>
      <p:pic>
        <p:nvPicPr>
          <p:cNvPr id="132" name="Grafik 131" descr="Ein Bild, das Text, Screenshot, Handy, Multimedia enthält.&#10;&#10;Automatisch generierte Beschreibung">
            <a:extLst>
              <a:ext uri="{FF2B5EF4-FFF2-40B4-BE49-F238E27FC236}">
                <a16:creationId xmlns:a16="http://schemas.microsoft.com/office/drawing/2014/main" id="{D85A4E7B-E850-0873-28CA-8E42426173D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7701453" y="937675"/>
            <a:ext cx="4156394" cy="1863227"/>
          </a:xfrm>
          <a:prstGeom prst="rect">
            <a:avLst/>
          </a:prstGeom>
        </p:spPr>
      </p:pic>
      <p:pic>
        <p:nvPicPr>
          <p:cNvPr id="1026" name="Picture 2">
            <a:extLst>
              <a:ext uri="{FF2B5EF4-FFF2-40B4-BE49-F238E27FC236}">
                <a16:creationId xmlns:a16="http://schemas.microsoft.com/office/drawing/2014/main" id="{EB8445DA-CDE4-7A2E-090E-1EE341F86EF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798" t="16436" r="11218" b="10569"/>
          <a:stretch/>
        </p:blipFill>
        <p:spPr bwMode="auto">
          <a:xfrm>
            <a:off x="922176" y="3789361"/>
            <a:ext cx="6008995" cy="2716273"/>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descr="A machine with a screen&#10;&#10;Description automatically generated">
            <a:extLst>
              <a:ext uri="{FF2B5EF4-FFF2-40B4-BE49-F238E27FC236}">
                <a16:creationId xmlns:a16="http://schemas.microsoft.com/office/drawing/2014/main" id="{563E0DBC-58DF-3A9B-42D3-591665E3B45C}"/>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6750" l="10000" r="90000">
                        <a14:foregroundMark x1="47000" y1="89500" x2="47000" y2="89500"/>
                        <a14:foregroundMark x1="39350" y1="96750" x2="39350" y2="96750"/>
                      </a14:backgroundRemoval>
                    </a14:imgEffect>
                  </a14:imgLayer>
                </a14:imgProps>
              </a:ext>
              <a:ext uri="{28A0092B-C50C-407E-A947-70E740481C1C}">
                <a14:useLocalDpi xmlns:a14="http://schemas.microsoft.com/office/drawing/2010/main" val="0"/>
              </a:ext>
            </a:extLst>
          </a:blip>
          <a:stretch>
            <a:fillRect/>
          </a:stretch>
        </p:blipFill>
        <p:spPr>
          <a:xfrm>
            <a:off x="502477" y="1057841"/>
            <a:ext cx="2421920" cy="2421920"/>
          </a:xfrm>
          <a:prstGeom prst="rect">
            <a:avLst/>
          </a:prstGeom>
        </p:spPr>
      </p:pic>
      <p:sp>
        <p:nvSpPr>
          <p:cNvPr id="11" name="TextBox 10">
            <a:extLst>
              <a:ext uri="{FF2B5EF4-FFF2-40B4-BE49-F238E27FC236}">
                <a16:creationId xmlns:a16="http://schemas.microsoft.com/office/drawing/2014/main" id="{754B0416-8DF2-2D3B-6698-1C50B0C8BC95}"/>
              </a:ext>
            </a:extLst>
          </p:cNvPr>
          <p:cNvSpPr txBox="1"/>
          <p:nvPr/>
        </p:nvSpPr>
        <p:spPr bwMode="gray">
          <a:xfrm>
            <a:off x="2648956" y="1461904"/>
            <a:ext cx="4229772" cy="2058998"/>
          </a:xfrm>
          <a:prstGeom prst="rect">
            <a:avLst/>
          </a:prstGeom>
          <a:noFill/>
        </p:spPr>
        <p:txBody>
          <a:bodyPr wrap="square" lIns="0" tIns="0" rIns="0" bIns="0" rtlCol="0">
            <a:noAutofit/>
          </a:bodyPr>
          <a:lstStyle/>
          <a:p>
            <a:endParaRPr lang="en-US" sz="1400" dirty="0"/>
          </a:p>
          <a:p>
            <a:pPr marL="180000" indent="-180000">
              <a:buFont typeface="Arial" panose="020B0604020202020204" pitchFamily="34" charset="0"/>
              <a:buChar char="•"/>
            </a:pPr>
            <a:r>
              <a:rPr lang="sk-SK" sz="1400" dirty="0"/>
              <a:t>Independent from HW type</a:t>
            </a:r>
            <a:r>
              <a:rPr lang="de-AT" sz="1400" dirty="0"/>
              <a:t>/</a:t>
            </a:r>
            <a:r>
              <a:rPr lang="de-AT" sz="1400" dirty="0" err="1"/>
              <a:t>manufacturer</a:t>
            </a:r>
            <a:endParaRPr lang="de-AT" sz="1400" dirty="0"/>
          </a:p>
          <a:p>
            <a:pPr marL="180000" indent="-180000">
              <a:buFont typeface="Arial" panose="020B0604020202020204" pitchFamily="34" charset="0"/>
              <a:buChar char="•"/>
            </a:pPr>
            <a:r>
              <a:rPr lang="de-AT" sz="1400" dirty="0"/>
              <a:t>Single </a:t>
            </a:r>
            <a:r>
              <a:rPr lang="de-AT" sz="1400" dirty="0" err="1"/>
              <a:t>device</a:t>
            </a:r>
            <a:r>
              <a:rPr lang="de-AT" sz="1400" dirty="0"/>
              <a:t> </a:t>
            </a:r>
            <a:r>
              <a:rPr lang="de-AT" sz="1400" dirty="0" err="1"/>
              <a:t>serving</a:t>
            </a:r>
            <a:r>
              <a:rPr lang="de-AT" sz="1400" dirty="0"/>
              <a:t> multiple </a:t>
            </a:r>
            <a:r>
              <a:rPr lang="de-AT" sz="1400" dirty="0" err="1"/>
              <a:t>chargers</a:t>
            </a:r>
            <a:endParaRPr lang="de-AT" sz="1400" dirty="0"/>
          </a:p>
          <a:p>
            <a:pPr marL="180000" indent="-180000">
              <a:buFont typeface="Arial" panose="020B0604020202020204" pitchFamily="34" charset="0"/>
              <a:buChar char="•"/>
            </a:pPr>
            <a:r>
              <a:rPr lang="de-AT" sz="1400" dirty="0"/>
              <a:t>Fleet </a:t>
            </a:r>
            <a:r>
              <a:rPr lang="de-AT" sz="1400" dirty="0" err="1"/>
              <a:t>card</a:t>
            </a:r>
            <a:r>
              <a:rPr lang="de-AT" sz="1400" dirty="0"/>
              <a:t> </a:t>
            </a:r>
            <a:r>
              <a:rPr lang="de-AT" sz="1400" dirty="0" err="1"/>
              <a:t>acceptance</a:t>
            </a:r>
            <a:endParaRPr lang="de-AT" sz="1400" dirty="0"/>
          </a:p>
          <a:p>
            <a:pPr marL="180000" indent="-180000">
              <a:buFont typeface="Arial" panose="020B0604020202020204" pitchFamily="34" charset="0"/>
              <a:buChar char="•"/>
            </a:pPr>
            <a:r>
              <a:rPr lang="de-AT" sz="1400" dirty="0" err="1"/>
              <a:t>Loyalty</a:t>
            </a:r>
            <a:r>
              <a:rPr lang="de-AT" sz="1400" dirty="0"/>
              <a:t> and </a:t>
            </a:r>
            <a:r>
              <a:rPr lang="de-AT" sz="1400" dirty="0" err="1"/>
              <a:t>voucher</a:t>
            </a:r>
            <a:r>
              <a:rPr lang="de-AT" sz="1400" dirty="0"/>
              <a:t> </a:t>
            </a:r>
            <a:r>
              <a:rPr lang="de-AT" sz="1400" dirty="0" err="1"/>
              <a:t>integration</a:t>
            </a:r>
            <a:endParaRPr lang="de-AT" sz="1400" dirty="0"/>
          </a:p>
          <a:p>
            <a:pPr marL="180000" indent="-180000">
              <a:buFont typeface="Arial" panose="020B0604020202020204" pitchFamily="34" charset="0"/>
              <a:buChar char="•"/>
            </a:pPr>
            <a:r>
              <a:rPr lang="de-AT" sz="1400" dirty="0"/>
              <a:t>Upselling </a:t>
            </a:r>
            <a:r>
              <a:rPr lang="de-AT" sz="1400" dirty="0" err="1"/>
              <a:t>possibility</a:t>
            </a:r>
            <a:r>
              <a:rPr lang="de-AT" sz="1400" dirty="0"/>
              <a:t> and Marketing </a:t>
            </a:r>
            <a:r>
              <a:rPr lang="de-AT" sz="1400" dirty="0" err="1"/>
              <a:t>promotions</a:t>
            </a:r>
            <a:endParaRPr lang="de-AT" sz="1400" dirty="0"/>
          </a:p>
          <a:p>
            <a:pPr marL="180000" indent="-180000">
              <a:buFont typeface="Arial" panose="020B0604020202020204" pitchFamily="34" charset="0"/>
              <a:buChar char="•"/>
            </a:pPr>
            <a:r>
              <a:rPr lang="de-AT" sz="1400" b="1" dirty="0"/>
              <a:t>Fiscal </a:t>
            </a:r>
            <a:r>
              <a:rPr lang="de-AT" sz="1400" b="1" dirty="0" err="1"/>
              <a:t>printer</a:t>
            </a:r>
            <a:r>
              <a:rPr lang="de-AT" sz="1400" b="1" dirty="0"/>
              <a:t> </a:t>
            </a:r>
            <a:r>
              <a:rPr lang="de-AT" sz="1400" b="1" dirty="0" err="1"/>
              <a:t>certified</a:t>
            </a:r>
            <a:r>
              <a:rPr lang="de-AT" sz="1400" b="1" dirty="0"/>
              <a:t> </a:t>
            </a:r>
            <a:r>
              <a:rPr lang="de-AT" sz="1400" b="1" dirty="0" err="1"/>
              <a:t>for</a:t>
            </a:r>
            <a:r>
              <a:rPr lang="de-AT" sz="1400" b="1" dirty="0"/>
              <a:t> all countries</a:t>
            </a:r>
          </a:p>
          <a:p>
            <a:endParaRPr lang="en-US" sz="1400" b="1" dirty="0"/>
          </a:p>
        </p:txBody>
      </p:sp>
      <p:sp>
        <p:nvSpPr>
          <p:cNvPr id="13" name="TextBox 12">
            <a:extLst>
              <a:ext uri="{FF2B5EF4-FFF2-40B4-BE49-F238E27FC236}">
                <a16:creationId xmlns:a16="http://schemas.microsoft.com/office/drawing/2014/main" id="{F3E88366-5ACF-E961-5161-4BBEB8CC7D60}"/>
              </a:ext>
            </a:extLst>
          </p:cNvPr>
          <p:cNvSpPr txBox="1"/>
          <p:nvPr/>
        </p:nvSpPr>
        <p:spPr bwMode="gray">
          <a:xfrm>
            <a:off x="1280406" y="1016700"/>
            <a:ext cx="6179126" cy="369332"/>
          </a:xfrm>
          <a:prstGeom prst="rect">
            <a:avLst/>
          </a:prstGeom>
          <a:noFill/>
        </p:spPr>
        <p:txBody>
          <a:bodyPr wrap="square">
            <a:spAutoFit/>
          </a:bodyPr>
          <a:lstStyle/>
          <a:p>
            <a:r>
              <a:rPr lang="en-US" sz="1800" b="1" dirty="0">
                <a:solidFill>
                  <a:schemeClr val="tx1"/>
                </a:solidFill>
              </a:rPr>
              <a:t>OPT as seamless payment solution tool</a:t>
            </a:r>
            <a:endParaRPr lang="en-US" sz="2000" b="1" dirty="0">
              <a:solidFill>
                <a:schemeClr val="tx1"/>
              </a:solidFill>
            </a:endParaRPr>
          </a:p>
        </p:txBody>
      </p:sp>
    </p:spTree>
    <p:extLst>
      <p:ext uri="{BB962C8B-B14F-4D97-AF65-F5344CB8AC3E}">
        <p14:creationId xmlns:p14="http://schemas.microsoft.com/office/powerpoint/2010/main" val="15340732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D3848F7-6031-FDBD-FF82-FC3C8F607F6F}"/>
              </a:ext>
            </a:extLst>
          </p:cNvPr>
          <p:cNvGraphicFramePr>
            <a:graphicFrameLocks noChangeAspect="1"/>
          </p:cNvGraphicFramePr>
          <p:nvPr>
            <p:custDataLst>
              <p:tags r:id="rId1"/>
            </p:custDataLst>
            <p:extLst>
              <p:ext uri="{D42A27DB-BD31-4B8C-83A1-F6EECF244321}">
                <p14:modId xmlns:p14="http://schemas.microsoft.com/office/powerpoint/2010/main" val="2272020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think-cell data - do not delete" hidden="1">
                        <a:extLst>
                          <a:ext uri="{FF2B5EF4-FFF2-40B4-BE49-F238E27FC236}">
                            <a16:creationId xmlns:a16="http://schemas.microsoft.com/office/drawing/2014/main" id="{FD3848F7-6031-FDBD-FF82-FC3C8F607F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D2CD44-AB24-1929-762F-D4B8D03F2B44}"/>
              </a:ext>
            </a:extLst>
          </p:cNvPr>
          <p:cNvSpPr>
            <a:spLocks noGrp="1"/>
          </p:cNvSpPr>
          <p:nvPr>
            <p:ph type="title"/>
          </p:nvPr>
        </p:nvSpPr>
        <p:spPr>
          <a:xfrm>
            <a:off x="300038" y="296700"/>
            <a:ext cx="10548490" cy="720000"/>
          </a:xfrm>
        </p:spPr>
        <p:txBody>
          <a:bodyPr vert="horz"/>
          <a:lstStyle/>
          <a:p>
            <a:r>
              <a:rPr lang="en-US" sz="2000" b="1" dirty="0"/>
              <a:t>OMV enlarges its EV B2B offering – we are ready when and where our customers need us </a:t>
            </a:r>
          </a:p>
        </p:txBody>
      </p:sp>
      <p:grpSp>
        <p:nvGrpSpPr>
          <p:cNvPr id="39" name="Group 10">
            <a:extLst>
              <a:ext uri="{FF2B5EF4-FFF2-40B4-BE49-F238E27FC236}">
                <a16:creationId xmlns:a16="http://schemas.microsoft.com/office/drawing/2014/main" id="{F5B089FF-D295-01C6-0B61-C8B0B181DFE1}"/>
              </a:ext>
            </a:extLst>
          </p:cNvPr>
          <p:cNvGrpSpPr/>
          <p:nvPr/>
        </p:nvGrpSpPr>
        <p:grpSpPr>
          <a:xfrm>
            <a:off x="196706" y="1146124"/>
            <a:ext cx="5899294" cy="3585410"/>
            <a:chOff x="1209663" y="1274684"/>
            <a:chExt cx="8911766" cy="4703235"/>
          </a:xfrm>
        </p:grpSpPr>
        <p:pic>
          <p:nvPicPr>
            <p:cNvPr id="40" name="Picture 11">
              <a:extLst>
                <a:ext uri="{FF2B5EF4-FFF2-40B4-BE49-F238E27FC236}">
                  <a16:creationId xmlns:a16="http://schemas.microsoft.com/office/drawing/2014/main" id="{C258FD5E-FA7D-E64A-E411-1ED85D75D5DE}"/>
                </a:ext>
              </a:extLst>
            </p:cNvPr>
            <p:cNvPicPr>
              <a:picLocks noChangeAspect="1"/>
            </p:cNvPicPr>
            <p:nvPr/>
          </p:nvPicPr>
          <p:blipFill>
            <a:blip r:embed="rId5"/>
            <a:stretch>
              <a:fillRect/>
            </a:stretch>
          </p:blipFill>
          <p:spPr>
            <a:xfrm>
              <a:off x="1209663" y="1274684"/>
              <a:ext cx="8625676" cy="4546654"/>
            </a:xfrm>
            <a:prstGeom prst="rect">
              <a:avLst/>
            </a:prstGeom>
          </p:spPr>
        </p:pic>
        <p:grpSp>
          <p:nvGrpSpPr>
            <p:cNvPr id="43" name="Group 15">
              <a:extLst>
                <a:ext uri="{FF2B5EF4-FFF2-40B4-BE49-F238E27FC236}">
                  <a16:creationId xmlns:a16="http://schemas.microsoft.com/office/drawing/2014/main" id="{F7D5A572-F892-6526-2605-653676166B6B}"/>
                </a:ext>
              </a:extLst>
            </p:cNvPr>
            <p:cNvGrpSpPr/>
            <p:nvPr/>
          </p:nvGrpSpPr>
          <p:grpSpPr>
            <a:xfrm>
              <a:off x="6043331" y="1700483"/>
              <a:ext cx="180000" cy="1589637"/>
              <a:chOff x="4232226" y="672771"/>
              <a:chExt cx="180000" cy="1589637"/>
            </a:xfrm>
          </p:grpSpPr>
          <p:sp>
            <p:nvSpPr>
              <p:cNvPr id="65" name="Oval 38">
                <a:extLst>
                  <a:ext uri="{FF2B5EF4-FFF2-40B4-BE49-F238E27FC236}">
                    <a16:creationId xmlns:a16="http://schemas.microsoft.com/office/drawing/2014/main" id="{ED729EC4-847A-0FA7-0DD9-0F0B0CC9ACF9}"/>
                  </a:ext>
                </a:extLst>
              </p:cNvPr>
              <p:cNvSpPr/>
              <p:nvPr/>
            </p:nvSpPr>
            <p:spPr>
              <a:xfrm>
                <a:off x="4232226" y="2082407"/>
                <a:ext cx="180000" cy="180001"/>
              </a:xfrm>
              <a:prstGeom prst="ellipse">
                <a:avLst/>
              </a:prstGeom>
              <a:solidFill>
                <a:srgbClr val="6E7802"/>
              </a:solidFill>
              <a:ln w="9525">
                <a:solidFill>
                  <a:srgbClr val="6E78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err="1">
                  <a:solidFill>
                    <a:schemeClr val="tx1"/>
                  </a:solidFill>
                  <a:cs typeface="Arial" pitchFamily="34" charset="0"/>
                </a:endParaRPr>
              </a:p>
            </p:txBody>
          </p:sp>
          <p:cxnSp>
            <p:nvCxnSpPr>
              <p:cNvPr id="66" name="Straight Connector 39">
                <a:extLst>
                  <a:ext uri="{FF2B5EF4-FFF2-40B4-BE49-F238E27FC236}">
                    <a16:creationId xmlns:a16="http://schemas.microsoft.com/office/drawing/2014/main" id="{073E95BA-3476-30A5-8691-E3D1E1782896}"/>
                  </a:ext>
                </a:extLst>
              </p:cNvPr>
              <p:cNvCxnSpPr>
                <a:cxnSpLocks/>
                <a:stCxn id="65" idx="0"/>
                <a:endCxn id="44" idx="2"/>
              </p:cNvCxnSpPr>
              <p:nvPr/>
            </p:nvCxnSpPr>
            <p:spPr>
              <a:xfrm flipV="1">
                <a:off x="4322226" y="672771"/>
                <a:ext cx="0" cy="1409636"/>
              </a:xfrm>
              <a:prstGeom prst="line">
                <a:avLst/>
              </a:prstGeom>
              <a:ln w="9525">
                <a:solidFill>
                  <a:srgbClr val="6E7802"/>
                </a:solidFill>
              </a:ln>
            </p:spPr>
            <p:style>
              <a:lnRef idx="1">
                <a:schemeClr val="accent1"/>
              </a:lnRef>
              <a:fillRef idx="0">
                <a:schemeClr val="accent1"/>
              </a:fillRef>
              <a:effectRef idx="0">
                <a:schemeClr val="accent1"/>
              </a:effectRef>
              <a:fontRef idx="minor">
                <a:schemeClr val="tx1"/>
              </a:fontRef>
            </p:style>
          </p:cxnSp>
        </p:grpSp>
        <p:sp>
          <p:nvSpPr>
            <p:cNvPr id="44" name="TextBox 16">
              <a:extLst>
                <a:ext uri="{FF2B5EF4-FFF2-40B4-BE49-F238E27FC236}">
                  <a16:creationId xmlns:a16="http://schemas.microsoft.com/office/drawing/2014/main" id="{818BC75E-7AC1-1F75-6BCB-44AA72232966}"/>
                </a:ext>
              </a:extLst>
            </p:cNvPr>
            <p:cNvSpPr txBox="1"/>
            <p:nvPr/>
          </p:nvSpPr>
          <p:spPr>
            <a:xfrm>
              <a:off x="4965473" y="1296750"/>
              <a:ext cx="2335714" cy="40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p>
              <a:pPr algn="ctr"/>
              <a:r>
                <a:rPr lang="en-US" sz="1400" dirty="0" err="1">
                  <a:solidFill>
                    <a:srgbClr val="6E7802"/>
                  </a:solidFill>
                </a:rPr>
                <a:t>Laakirchen</a:t>
              </a:r>
              <a:endParaRPr lang="es-ES" sz="1400" dirty="0">
                <a:solidFill>
                  <a:srgbClr val="6E7802"/>
                </a:solidFill>
              </a:endParaRPr>
            </a:p>
          </p:txBody>
        </p:sp>
        <p:sp>
          <p:nvSpPr>
            <p:cNvPr id="63" name="Oval 36">
              <a:extLst>
                <a:ext uri="{FF2B5EF4-FFF2-40B4-BE49-F238E27FC236}">
                  <a16:creationId xmlns:a16="http://schemas.microsoft.com/office/drawing/2014/main" id="{539C91DB-1198-8EA5-29EB-4E1B8E1AF2A2}"/>
                </a:ext>
              </a:extLst>
            </p:cNvPr>
            <p:cNvSpPr/>
            <p:nvPr/>
          </p:nvSpPr>
          <p:spPr>
            <a:xfrm rot="5400000">
              <a:off x="8885214" y="2666217"/>
              <a:ext cx="196388" cy="223522"/>
            </a:xfrm>
            <a:prstGeom prst="ellipse">
              <a:avLst/>
            </a:prstGeom>
            <a:solidFill>
              <a:srgbClr val="6E7802"/>
            </a:solidFill>
            <a:ln w="9525">
              <a:solidFill>
                <a:srgbClr val="6E78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err="1">
                <a:solidFill>
                  <a:schemeClr val="tx1"/>
                </a:solidFill>
                <a:cs typeface="Arial" pitchFamily="34" charset="0"/>
              </a:endParaRPr>
            </a:p>
          </p:txBody>
        </p:sp>
        <p:sp>
          <p:nvSpPr>
            <p:cNvPr id="46" name="TextBox 18">
              <a:extLst>
                <a:ext uri="{FF2B5EF4-FFF2-40B4-BE49-F238E27FC236}">
                  <a16:creationId xmlns:a16="http://schemas.microsoft.com/office/drawing/2014/main" id="{2F9519FE-A8F6-7AD2-FF7E-1A7F7A36B161}"/>
                </a:ext>
              </a:extLst>
            </p:cNvPr>
            <p:cNvSpPr txBox="1"/>
            <p:nvPr/>
          </p:nvSpPr>
          <p:spPr>
            <a:xfrm>
              <a:off x="9072126" y="3297202"/>
              <a:ext cx="1049303" cy="44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p>
              <a:pPr algn="ctr"/>
              <a:endParaRPr lang="es-ES" sz="1400">
                <a:solidFill>
                  <a:schemeClr val="accent2"/>
                </a:solidFill>
              </a:endParaRPr>
            </a:p>
          </p:txBody>
        </p:sp>
        <p:grpSp>
          <p:nvGrpSpPr>
            <p:cNvPr id="47" name="Group 19">
              <a:extLst>
                <a:ext uri="{FF2B5EF4-FFF2-40B4-BE49-F238E27FC236}">
                  <a16:creationId xmlns:a16="http://schemas.microsoft.com/office/drawing/2014/main" id="{94CE1A20-D5C4-0BB9-04F1-A7FDEFD2774A}"/>
                </a:ext>
              </a:extLst>
            </p:cNvPr>
            <p:cNvGrpSpPr/>
            <p:nvPr/>
          </p:nvGrpSpPr>
          <p:grpSpPr>
            <a:xfrm rot="5400000">
              <a:off x="7367925" y="5131825"/>
              <a:ext cx="897300" cy="180000"/>
              <a:chOff x="4466222" y="1745159"/>
              <a:chExt cx="897300" cy="180000"/>
            </a:xfrm>
          </p:grpSpPr>
          <p:sp>
            <p:nvSpPr>
              <p:cNvPr id="61" name="Oval 34">
                <a:extLst>
                  <a:ext uri="{FF2B5EF4-FFF2-40B4-BE49-F238E27FC236}">
                    <a16:creationId xmlns:a16="http://schemas.microsoft.com/office/drawing/2014/main" id="{76944B37-6A52-24B8-89B9-6C33E4CF124F}"/>
                  </a:ext>
                </a:extLst>
              </p:cNvPr>
              <p:cNvSpPr/>
              <p:nvPr/>
            </p:nvSpPr>
            <p:spPr>
              <a:xfrm>
                <a:off x="4466222" y="1745159"/>
                <a:ext cx="180000" cy="180000"/>
              </a:xfrm>
              <a:prstGeom prst="ellipse">
                <a:avLst/>
              </a:prstGeom>
              <a:solidFill>
                <a:srgbClr val="FFC5C5"/>
              </a:solidFill>
              <a:ln w="9525">
                <a:solidFill>
                  <a:srgbClr val="FFC5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a:solidFill>
                    <a:schemeClr val="tx1"/>
                  </a:solidFill>
                  <a:cs typeface="Arial" pitchFamily="34" charset="0"/>
                </a:endParaRPr>
              </a:p>
            </p:txBody>
          </p:sp>
          <p:cxnSp>
            <p:nvCxnSpPr>
              <p:cNvPr id="62" name="Straight Connector 35">
                <a:extLst>
                  <a:ext uri="{FF2B5EF4-FFF2-40B4-BE49-F238E27FC236}">
                    <a16:creationId xmlns:a16="http://schemas.microsoft.com/office/drawing/2014/main" id="{2A8C3916-2F1E-970D-7650-0C46DFFB454D}"/>
                  </a:ext>
                </a:extLst>
              </p:cNvPr>
              <p:cNvCxnSpPr>
                <a:cxnSpLocks/>
                <a:stCxn id="61" idx="6"/>
              </p:cNvCxnSpPr>
              <p:nvPr/>
            </p:nvCxnSpPr>
            <p:spPr>
              <a:xfrm rot="16200000">
                <a:off x="5004872" y="1476509"/>
                <a:ext cx="0" cy="717301"/>
              </a:xfrm>
              <a:prstGeom prst="line">
                <a:avLst/>
              </a:prstGeom>
              <a:solidFill>
                <a:srgbClr val="FFC000"/>
              </a:solidFill>
              <a:ln w="9525">
                <a:solidFill>
                  <a:srgbClr val="FFC5C5"/>
                </a:solidFill>
              </a:ln>
            </p:spPr>
            <p:style>
              <a:lnRef idx="1">
                <a:schemeClr val="accent1"/>
              </a:lnRef>
              <a:fillRef idx="0">
                <a:schemeClr val="accent1"/>
              </a:fillRef>
              <a:effectRef idx="0">
                <a:schemeClr val="accent1"/>
              </a:effectRef>
              <a:fontRef idx="minor">
                <a:schemeClr val="tx1"/>
              </a:fontRef>
            </p:style>
          </p:cxnSp>
        </p:grpSp>
        <p:sp>
          <p:nvSpPr>
            <p:cNvPr id="48" name="TextBox 20">
              <a:extLst>
                <a:ext uri="{FF2B5EF4-FFF2-40B4-BE49-F238E27FC236}">
                  <a16:creationId xmlns:a16="http://schemas.microsoft.com/office/drawing/2014/main" id="{29F03985-E3AD-6628-7106-2B6278C80345}"/>
                </a:ext>
              </a:extLst>
            </p:cNvPr>
            <p:cNvSpPr txBox="1"/>
            <p:nvPr/>
          </p:nvSpPr>
          <p:spPr>
            <a:xfrm>
              <a:off x="7112294" y="5574186"/>
              <a:ext cx="2018205" cy="40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1400" dirty="0">
                  <a:solidFill>
                    <a:srgbClr val="FFC5C5"/>
                  </a:solidFill>
                </a:rPr>
                <a:t>Graz (A2)</a:t>
              </a:r>
              <a:endParaRPr lang="es-ES" sz="1400" dirty="0">
                <a:solidFill>
                  <a:srgbClr val="FFC5C5"/>
                </a:solidFill>
              </a:endParaRPr>
            </a:p>
          </p:txBody>
        </p:sp>
        <p:grpSp>
          <p:nvGrpSpPr>
            <p:cNvPr id="49" name="Group 22">
              <a:extLst>
                <a:ext uri="{FF2B5EF4-FFF2-40B4-BE49-F238E27FC236}">
                  <a16:creationId xmlns:a16="http://schemas.microsoft.com/office/drawing/2014/main" id="{9F236F62-602D-B609-E0E1-54C328F36713}"/>
                </a:ext>
              </a:extLst>
            </p:cNvPr>
            <p:cNvGrpSpPr/>
            <p:nvPr/>
          </p:nvGrpSpPr>
          <p:grpSpPr>
            <a:xfrm rot="10800000">
              <a:off x="1914109" y="4463767"/>
              <a:ext cx="180000" cy="802325"/>
              <a:chOff x="4589417" y="1498778"/>
              <a:chExt cx="180000" cy="802325"/>
            </a:xfrm>
          </p:grpSpPr>
          <p:sp>
            <p:nvSpPr>
              <p:cNvPr id="59" name="Oval 32">
                <a:extLst>
                  <a:ext uri="{FF2B5EF4-FFF2-40B4-BE49-F238E27FC236}">
                    <a16:creationId xmlns:a16="http://schemas.microsoft.com/office/drawing/2014/main" id="{27961AAF-216B-A1F0-47B0-1732FB194123}"/>
                  </a:ext>
                </a:extLst>
              </p:cNvPr>
              <p:cNvSpPr/>
              <p:nvPr/>
            </p:nvSpPr>
            <p:spPr>
              <a:xfrm>
                <a:off x="4589417" y="2121103"/>
                <a:ext cx="180000" cy="180000"/>
              </a:xfrm>
              <a:prstGeom prst="ellipse">
                <a:avLst/>
              </a:prstGeom>
              <a:solidFill>
                <a:srgbClr val="FFC5C5"/>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err="1">
                  <a:solidFill>
                    <a:schemeClr val="tx1"/>
                  </a:solidFill>
                  <a:cs typeface="Arial" pitchFamily="34" charset="0"/>
                </a:endParaRPr>
              </a:p>
            </p:txBody>
          </p:sp>
          <p:cxnSp>
            <p:nvCxnSpPr>
              <p:cNvPr id="60" name="Straight Connector 33">
                <a:extLst>
                  <a:ext uri="{FF2B5EF4-FFF2-40B4-BE49-F238E27FC236}">
                    <a16:creationId xmlns:a16="http://schemas.microsoft.com/office/drawing/2014/main" id="{1DFA63D0-3C09-5623-773D-A96AF3B85384}"/>
                  </a:ext>
                </a:extLst>
              </p:cNvPr>
              <p:cNvCxnSpPr>
                <a:cxnSpLocks/>
              </p:cNvCxnSpPr>
              <p:nvPr/>
            </p:nvCxnSpPr>
            <p:spPr>
              <a:xfrm flipV="1">
                <a:off x="4673155" y="1498778"/>
                <a:ext cx="0" cy="622325"/>
              </a:xfrm>
              <a:prstGeom prst="line">
                <a:avLst/>
              </a:prstGeom>
              <a:solidFill>
                <a:srgbClr val="FFC000"/>
              </a:solidFill>
              <a:ln w="9525">
                <a:solidFill>
                  <a:srgbClr val="FFC5C5"/>
                </a:solidFill>
              </a:ln>
            </p:spPr>
            <p:style>
              <a:lnRef idx="1">
                <a:schemeClr val="accent1"/>
              </a:lnRef>
              <a:fillRef idx="0">
                <a:schemeClr val="accent1"/>
              </a:fillRef>
              <a:effectRef idx="0">
                <a:schemeClr val="accent1"/>
              </a:effectRef>
              <a:fontRef idx="minor">
                <a:schemeClr val="tx1"/>
              </a:fontRef>
            </p:style>
          </p:cxnSp>
        </p:grpSp>
        <p:sp>
          <p:nvSpPr>
            <p:cNvPr id="50" name="TextBox 23">
              <a:extLst>
                <a:ext uri="{FF2B5EF4-FFF2-40B4-BE49-F238E27FC236}">
                  <a16:creationId xmlns:a16="http://schemas.microsoft.com/office/drawing/2014/main" id="{ACBDE7DA-118F-7CA1-408A-FC693EB3CBE5}"/>
                </a:ext>
              </a:extLst>
            </p:cNvPr>
            <p:cNvSpPr txBox="1"/>
            <p:nvPr/>
          </p:nvSpPr>
          <p:spPr>
            <a:xfrm>
              <a:off x="1271956" y="5267289"/>
              <a:ext cx="1761334" cy="68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1400" dirty="0">
                  <a:solidFill>
                    <a:srgbClr val="FFC5C5"/>
                  </a:solidFill>
                </a:rPr>
                <a:t>Bregenz (A14)</a:t>
              </a:r>
              <a:endParaRPr lang="es-ES" sz="1400" dirty="0">
                <a:solidFill>
                  <a:srgbClr val="FFC5C5"/>
                </a:solidFill>
              </a:endParaRPr>
            </a:p>
          </p:txBody>
        </p:sp>
        <p:grpSp>
          <p:nvGrpSpPr>
            <p:cNvPr id="51" name="Group 24">
              <a:extLst>
                <a:ext uri="{FF2B5EF4-FFF2-40B4-BE49-F238E27FC236}">
                  <a16:creationId xmlns:a16="http://schemas.microsoft.com/office/drawing/2014/main" id="{D6FA1719-059F-451E-FEBD-51CE12AFF4AA}"/>
                </a:ext>
              </a:extLst>
            </p:cNvPr>
            <p:cNvGrpSpPr/>
            <p:nvPr/>
          </p:nvGrpSpPr>
          <p:grpSpPr>
            <a:xfrm rot="10800000">
              <a:off x="4225443" y="4075123"/>
              <a:ext cx="180000" cy="1014233"/>
              <a:chOff x="4052342" y="1675514"/>
              <a:chExt cx="180000" cy="1014233"/>
            </a:xfrm>
          </p:grpSpPr>
          <p:sp>
            <p:nvSpPr>
              <p:cNvPr id="57" name="Oval 30">
                <a:extLst>
                  <a:ext uri="{FF2B5EF4-FFF2-40B4-BE49-F238E27FC236}">
                    <a16:creationId xmlns:a16="http://schemas.microsoft.com/office/drawing/2014/main" id="{9A7B9EBC-0A3C-786E-696A-5F88BB09B089}"/>
                  </a:ext>
                </a:extLst>
              </p:cNvPr>
              <p:cNvSpPr/>
              <p:nvPr/>
            </p:nvSpPr>
            <p:spPr>
              <a:xfrm>
                <a:off x="4052342" y="2509747"/>
                <a:ext cx="180000" cy="180000"/>
              </a:xfrm>
              <a:prstGeom prst="ellipse">
                <a:avLst/>
              </a:prstGeom>
              <a:solidFill>
                <a:srgbClr val="FFC5C5"/>
              </a:solidFill>
              <a:ln w="9525">
                <a:solidFill>
                  <a:srgbClr val="FFC5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err="1">
                  <a:solidFill>
                    <a:schemeClr val="tx1"/>
                  </a:solidFill>
                  <a:cs typeface="Arial" pitchFamily="34" charset="0"/>
                </a:endParaRPr>
              </a:p>
            </p:txBody>
          </p:sp>
          <p:cxnSp>
            <p:nvCxnSpPr>
              <p:cNvPr id="58" name="Straight Connector 31">
                <a:extLst>
                  <a:ext uri="{FF2B5EF4-FFF2-40B4-BE49-F238E27FC236}">
                    <a16:creationId xmlns:a16="http://schemas.microsoft.com/office/drawing/2014/main" id="{0001F3D7-746B-2EFB-C509-FA3EED7EBA21}"/>
                  </a:ext>
                </a:extLst>
              </p:cNvPr>
              <p:cNvCxnSpPr>
                <a:cxnSpLocks/>
                <a:stCxn id="57" idx="0"/>
              </p:cNvCxnSpPr>
              <p:nvPr/>
            </p:nvCxnSpPr>
            <p:spPr>
              <a:xfrm rot="10800000">
                <a:off x="4142342" y="1675514"/>
                <a:ext cx="0" cy="834233"/>
              </a:xfrm>
              <a:prstGeom prst="line">
                <a:avLst/>
              </a:prstGeom>
              <a:solidFill>
                <a:srgbClr val="FFC000"/>
              </a:solidFill>
              <a:ln w="9525">
                <a:solidFill>
                  <a:srgbClr val="FFC5C5"/>
                </a:solidFill>
              </a:ln>
            </p:spPr>
            <p:style>
              <a:lnRef idx="1">
                <a:schemeClr val="accent1"/>
              </a:lnRef>
              <a:fillRef idx="0">
                <a:schemeClr val="accent1"/>
              </a:fillRef>
              <a:effectRef idx="0">
                <a:schemeClr val="accent1"/>
              </a:effectRef>
              <a:fontRef idx="minor">
                <a:schemeClr val="tx1"/>
              </a:fontRef>
            </p:style>
          </p:cxnSp>
        </p:grpSp>
        <p:sp>
          <p:nvSpPr>
            <p:cNvPr id="52" name="TextBox 25">
              <a:extLst>
                <a:ext uri="{FF2B5EF4-FFF2-40B4-BE49-F238E27FC236}">
                  <a16:creationId xmlns:a16="http://schemas.microsoft.com/office/drawing/2014/main" id="{C7021342-D67E-D362-FCA9-C2F3D640E742}"/>
                </a:ext>
              </a:extLst>
            </p:cNvPr>
            <p:cNvSpPr txBox="1"/>
            <p:nvPr/>
          </p:nvSpPr>
          <p:spPr>
            <a:xfrm>
              <a:off x="3250520" y="5037862"/>
              <a:ext cx="1686441" cy="68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1400" dirty="0" err="1">
                  <a:solidFill>
                    <a:srgbClr val="FFC5C5"/>
                  </a:solidFill>
                </a:rPr>
                <a:t>Inntal</a:t>
              </a:r>
              <a:r>
                <a:rPr lang="en-US" sz="1400" dirty="0">
                  <a:solidFill>
                    <a:srgbClr val="FFC5C5"/>
                  </a:solidFill>
                </a:rPr>
                <a:t> (A12)</a:t>
              </a:r>
              <a:endParaRPr lang="es-ES" sz="1400" dirty="0">
                <a:solidFill>
                  <a:srgbClr val="FFC5C5"/>
                </a:solidFill>
              </a:endParaRPr>
            </a:p>
          </p:txBody>
        </p:sp>
      </p:grpSp>
      <p:sp>
        <p:nvSpPr>
          <p:cNvPr id="69" name="TextBox 8">
            <a:extLst>
              <a:ext uri="{FF2B5EF4-FFF2-40B4-BE49-F238E27FC236}">
                <a16:creationId xmlns:a16="http://schemas.microsoft.com/office/drawing/2014/main" id="{115B5461-D033-1DF4-13E0-578CD8F17946}"/>
              </a:ext>
            </a:extLst>
          </p:cNvPr>
          <p:cNvSpPr txBox="1"/>
          <p:nvPr/>
        </p:nvSpPr>
        <p:spPr>
          <a:xfrm>
            <a:off x="4728470" y="1005128"/>
            <a:ext cx="1238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p>
            <a:pPr algn="ctr"/>
            <a:r>
              <a:rPr lang="es-ES" sz="1400" dirty="0" err="1">
                <a:solidFill>
                  <a:srgbClr val="6E7802"/>
                </a:solidFill>
              </a:rPr>
              <a:t>Deutsch-Wagram</a:t>
            </a:r>
            <a:endParaRPr lang="es-ES" sz="1400" dirty="0">
              <a:solidFill>
                <a:srgbClr val="6E7802"/>
              </a:solidFill>
            </a:endParaRPr>
          </a:p>
        </p:txBody>
      </p:sp>
      <p:cxnSp>
        <p:nvCxnSpPr>
          <p:cNvPr id="70" name="Straight Connector 9">
            <a:extLst>
              <a:ext uri="{FF2B5EF4-FFF2-40B4-BE49-F238E27FC236}">
                <a16:creationId xmlns:a16="http://schemas.microsoft.com/office/drawing/2014/main" id="{54A5F15F-7E32-2FB3-2CF6-F78765587FAC}"/>
              </a:ext>
            </a:extLst>
          </p:cNvPr>
          <p:cNvCxnSpPr>
            <a:cxnSpLocks/>
            <a:stCxn id="69" idx="2"/>
            <a:endCxn id="63" idx="2"/>
          </p:cNvCxnSpPr>
          <p:nvPr/>
        </p:nvCxnSpPr>
        <p:spPr>
          <a:xfrm flipH="1">
            <a:off x="5342668" y="1528348"/>
            <a:ext cx="4979" cy="688924"/>
          </a:xfrm>
          <a:prstGeom prst="line">
            <a:avLst/>
          </a:prstGeom>
          <a:ln w="9525">
            <a:solidFill>
              <a:srgbClr val="6E7802"/>
            </a:solidFill>
          </a:ln>
        </p:spPr>
        <p:style>
          <a:lnRef idx="1">
            <a:schemeClr val="accent1"/>
          </a:lnRef>
          <a:fillRef idx="0">
            <a:schemeClr val="accent1"/>
          </a:fillRef>
          <a:effectRef idx="0">
            <a:schemeClr val="accent1"/>
          </a:effectRef>
          <a:fontRef idx="minor">
            <a:schemeClr val="tx1"/>
          </a:fontRef>
        </p:style>
      </p:cxnSp>
      <p:sp>
        <p:nvSpPr>
          <p:cNvPr id="89" name="TextBox 79">
            <a:extLst>
              <a:ext uri="{FF2B5EF4-FFF2-40B4-BE49-F238E27FC236}">
                <a16:creationId xmlns:a16="http://schemas.microsoft.com/office/drawing/2014/main" id="{0E52477D-5D19-E4D7-758B-D89001308F8F}"/>
              </a:ext>
            </a:extLst>
          </p:cNvPr>
          <p:cNvSpPr txBox="1"/>
          <p:nvPr/>
        </p:nvSpPr>
        <p:spPr>
          <a:xfrm>
            <a:off x="2745816" y="4603686"/>
            <a:ext cx="1938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p>
            <a:pPr algn="ctr"/>
            <a:r>
              <a:rPr lang="en-US" sz="1400" dirty="0" err="1">
                <a:solidFill>
                  <a:srgbClr val="6E7802"/>
                </a:solidFill>
              </a:rPr>
              <a:t>Völkermarkt</a:t>
            </a:r>
            <a:r>
              <a:rPr lang="en-US" sz="1400" dirty="0">
                <a:solidFill>
                  <a:schemeClr val="accent2"/>
                </a:solidFill>
              </a:rPr>
              <a:t> </a:t>
            </a:r>
            <a:endParaRPr lang="es-ES" sz="1400" dirty="0">
              <a:solidFill>
                <a:schemeClr val="accent2"/>
              </a:solidFill>
            </a:endParaRPr>
          </a:p>
        </p:txBody>
      </p:sp>
      <p:cxnSp>
        <p:nvCxnSpPr>
          <p:cNvPr id="90" name="Straight Connector 98">
            <a:extLst>
              <a:ext uri="{FF2B5EF4-FFF2-40B4-BE49-F238E27FC236}">
                <a16:creationId xmlns:a16="http://schemas.microsoft.com/office/drawing/2014/main" id="{DB30B2F2-06CD-8C8A-F542-55AD7F267C71}"/>
              </a:ext>
            </a:extLst>
          </p:cNvPr>
          <p:cNvCxnSpPr>
            <a:cxnSpLocks/>
          </p:cNvCxnSpPr>
          <p:nvPr/>
        </p:nvCxnSpPr>
        <p:spPr>
          <a:xfrm flipV="1">
            <a:off x="4099737" y="4174916"/>
            <a:ext cx="0" cy="495142"/>
          </a:xfrm>
          <a:prstGeom prst="line">
            <a:avLst/>
          </a:prstGeom>
          <a:ln w="9525">
            <a:solidFill>
              <a:srgbClr val="6E7802"/>
            </a:solidFill>
          </a:ln>
        </p:spPr>
        <p:style>
          <a:lnRef idx="1">
            <a:schemeClr val="accent1"/>
          </a:lnRef>
          <a:fillRef idx="0">
            <a:schemeClr val="accent1"/>
          </a:fillRef>
          <a:effectRef idx="0">
            <a:schemeClr val="accent1"/>
          </a:effectRef>
          <a:fontRef idx="minor">
            <a:schemeClr val="tx1"/>
          </a:fontRef>
        </p:style>
      </p:cxnSp>
      <p:sp>
        <p:nvSpPr>
          <p:cNvPr id="91" name="Oval 100">
            <a:extLst>
              <a:ext uri="{FF2B5EF4-FFF2-40B4-BE49-F238E27FC236}">
                <a16:creationId xmlns:a16="http://schemas.microsoft.com/office/drawing/2014/main" id="{AF371FB3-CA48-DDEC-AB86-5B36813CA789}"/>
              </a:ext>
            </a:extLst>
          </p:cNvPr>
          <p:cNvSpPr/>
          <p:nvPr/>
        </p:nvSpPr>
        <p:spPr>
          <a:xfrm rot="10800000">
            <a:off x="4018098" y="4116430"/>
            <a:ext cx="163280" cy="143179"/>
          </a:xfrm>
          <a:prstGeom prst="ellipse">
            <a:avLst/>
          </a:prstGeom>
          <a:solidFill>
            <a:srgbClr val="6E7802"/>
          </a:solidFill>
          <a:ln w="9525">
            <a:solidFill>
              <a:srgbClr val="6E78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err="1">
              <a:solidFill>
                <a:schemeClr val="tx1"/>
              </a:solidFill>
              <a:cs typeface="Arial" pitchFamily="34" charset="0"/>
            </a:endParaRPr>
          </a:p>
        </p:txBody>
      </p:sp>
      <p:sp>
        <p:nvSpPr>
          <p:cNvPr id="93" name="Rechteck: abgerundete Ecken 92">
            <a:extLst>
              <a:ext uri="{FF2B5EF4-FFF2-40B4-BE49-F238E27FC236}">
                <a16:creationId xmlns:a16="http://schemas.microsoft.com/office/drawing/2014/main" id="{53D578B0-7833-EC85-DDA0-CBFFEF4BDE5C}"/>
              </a:ext>
            </a:extLst>
          </p:cNvPr>
          <p:cNvSpPr/>
          <p:nvPr/>
        </p:nvSpPr>
        <p:spPr bwMode="gray">
          <a:xfrm>
            <a:off x="1821556" y="5173911"/>
            <a:ext cx="8708109" cy="1149413"/>
          </a:xfrm>
          <a:prstGeom prst="roundRect">
            <a:avLst/>
          </a:prstGeom>
          <a:solidFill>
            <a:schemeClr val="tx1">
              <a:lumMod val="10000"/>
              <a:lumOff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200" dirty="0">
                <a:solidFill>
                  <a:schemeClr val="tx1"/>
                </a:solidFill>
              </a:rPr>
              <a:t>OMVs aim to build </a:t>
            </a:r>
            <a:r>
              <a:rPr lang="en-GB" sz="1200" b="1" dirty="0">
                <a:solidFill>
                  <a:schemeClr val="tx1"/>
                </a:solidFill>
              </a:rPr>
              <a:t>a 360° offer </a:t>
            </a:r>
            <a:r>
              <a:rPr lang="en-GB" sz="1200" dirty="0">
                <a:solidFill>
                  <a:schemeClr val="tx1"/>
                </a:solidFill>
              </a:rPr>
              <a:t>is based on the </a:t>
            </a:r>
            <a:r>
              <a:rPr lang="en-GB" sz="1200" b="1" dirty="0">
                <a:solidFill>
                  <a:schemeClr val="tx1"/>
                </a:solidFill>
              </a:rPr>
              <a:t>development of flexible charging solutions </a:t>
            </a:r>
            <a:r>
              <a:rPr lang="en-GB" sz="1200" dirty="0">
                <a:solidFill>
                  <a:schemeClr val="tx1"/>
                </a:solidFill>
              </a:rPr>
              <a:t>around “</a:t>
            </a:r>
            <a:r>
              <a:rPr lang="en-GB" sz="1200" b="1" dirty="0">
                <a:solidFill>
                  <a:schemeClr val="tx1"/>
                </a:solidFill>
              </a:rPr>
              <a:t>Charge at Work</a:t>
            </a:r>
            <a:r>
              <a:rPr lang="en-GB" sz="1200" dirty="0">
                <a:solidFill>
                  <a:schemeClr val="tx1"/>
                </a:solidFill>
              </a:rPr>
              <a:t>” and “</a:t>
            </a:r>
            <a:r>
              <a:rPr lang="en-GB" sz="1200" b="1" dirty="0">
                <a:solidFill>
                  <a:schemeClr val="tx1"/>
                </a:solidFill>
              </a:rPr>
              <a:t>Closed Depots</a:t>
            </a:r>
            <a:r>
              <a:rPr lang="en-GB" sz="1200" dirty="0">
                <a:solidFill>
                  <a:schemeClr val="tx1"/>
                </a:solidFill>
              </a:rPr>
              <a:t>” empowering us to cover a variety of </a:t>
            </a:r>
            <a:r>
              <a:rPr lang="en-GB" sz="1200" b="1" dirty="0">
                <a:solidFill>
                  <a:schemeClr val="tx1"/>
                </a:solidFill>
              </a:rPr>
              <a:t>scalable and profitable use-cases</a:t>
            </a:r>
            <a:endParaRPr lang="en-GB" sz="1200" dirty="0">
              <a:solidFill>
                <a:schemeClr val="tx1"/>
              </a:solidFill>
            </a:endParaRPr>
          </a:p>
        </p:txBody>
      </p:sp>
      <p:sp>
        <p:nvSpPr>
          <p:cNvPr id="136" name="Rechteck: abgerundete Ecken 135">
            <a:extLst>
              <a:ext uri="{FF2B5EF4-FFF2-40B4-BE49-F238E27FC236}">
                <a16:creationId xmlns:a16="http://schemas.microsoft.com/office/drawing/2014/main" id="{F1E649E4-FB41-EB29-60EE-553F6C215DF4}"/>
              </a:ext>
            </a:extLst>
          </p:cNvPr>
          <p:cNvSpPr/>
          <p:nvPr/>
        </p:nvSpPr>
        <p:spPr bwMode="gray">
          <a:xfrm>
            <a:off x="10031071" y="1316835"/>
            <a:ext cx="2043482" cy="3162393"/>
          </a:xfrm>
          <a:prstGeom prst="roundRect">
            <a:avLst/>
          </a:prstGeom>
          <a:solidFill>
            <a:schemeClr val="tx1">
              <a:lumMod val="10000"/>
              <a:lumOff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de-AT" sz="1200" b="1" dirty="0" err="1">
                <a:solidFill>
                  <a:schemeClr val="tx1"/>
                </a:solidFill>
              </a:rPr>
              <a:t>Three</a:t>
            </a:r>
            <a:r>
              <a:rPr lang="de-AT" sz="1200" b="1" dirty="0">
                <a:solidFill>
                  <a:schemeClr val="tx1"/>
                </a:solidFill>
              </a:rPr>
              <a:t> 400kW </a:t>
            </a:r>
            <a:r>
              <a:rPr lang="de-AT" sz="1200" b="1" dirty="0" err="1">
                <a:solidFill>
                  <a:schemeClr val="tx1"/>
                </a:solidFill>
              </a:rPr>
              <a:t>chargers</a:t>
            </a:r>
            <a:r>
              <a:rPr lang="de-AT" sz="1200" b="1" dirty="0">
                <a:solidFill>
                  <a:schemeClr val="tx1"/>
                </a:solidFill>
              </a:rPr>
              <a:t> in </a:t>
            </a:r>
            <a:r>
              <a:rPr lang="de-AT" sz="1200" b="1" dirty="0" err="1">
                <a:solidFill>
                  <a:schemeClr val="tx1"/>
                </a:solidFill>
              </a:rPr>
              <a:t>operations</a:t>
            </a:r>
            <a:r>
              <a:rPr lang="de-AT" sz="1200" b="1" dirty="0">
                <a:solidFill>
                  <a:schemeClr val="tx1"/>
                </a:solidFill>
              </a:rPr>
              <a:t> at OMV FS </a:t>
            </a:r>
            <a:r>
              <a:rPr lang="de-AT" sz="1200" b="1" dirty="0" err="1">
                <a:solidFill>
                  <a:schemeClr val="tx1"/>
                </a:solidFill>
              </a:rPr>
              <a:t>for</a:t>
            </a:r>
            <a:r>
              <a:rPr lang="de-AT" sz="1200" b="1" dirty="0">
                <a:solidFill>
                  <a:schemeClr val="tx1"/>
                </a:solidFill>
              </a:rPr>
              <a:t> dual </a:t>
            </a:r>
            <a:r>
              <a:rPr lang="de-AT" sz="1200" b="1" dirty="0" err="1">
                <a:solidFill>
                  <a:schemeClr val="tx1"/>
                </a:solidFill>
              </a:rPr>
              <a:t>usage</a:t>
            </a:r>
            <a:r>
              <a:rPr lang="de-AT" sz="1200" b="1" dirty="0">
                <a:solidFill>
                  <a:schemeClr val="tx1"/>
                </a:solidFill>
              </a:rPr>
              <a:t> (Car + Truck)</a:t>
            </a:r>
          </a:p>
          <a:p>
            <a:pPr marL="171450" indent="-171450">
              <a:buFont typeface="Arial" panose="020B0604020202020204" pitchFamily="34" charset="0"/>
              <a:buChar char="•"/>
            </a:pPr>
            <a:r>
              <a:rPr lang="de-AT" sz="1200" dirty="0">
                <a:solidFill>
                  <a:schemeClr val="tx1"/>
                </a:solidFill>
              </a:rPr>
              <a:t>First CRT </a:t>
            </a:r>
            <a:r>
              <a:rPr lang="de-AT" sz="1200" dirty="0" err="1">
                <a:solidFill>
                  <a:schemeClr val="tx1"/>
                </a:solidFill>
              </a:rPr>
              <a:t>charger</a:t>
            </a:r>
            <a:r>
              <a:rPr lang="de-AT" sz="1200" dirty="0">
                <a:solidFill>
                  <a:schemeClr val="tx1"/>
                </a:solidFill>
              </a:rPr>
              <a:t> in AT </a:t>
            </a:r>
            <a:r>
              <a:rPr lang="de-AT" sz="1200" dirty="0" err="1">
                <a:solidFill>
                  <a:schemeClr val="tx1"/>
                </a:solidFill>
              </a:rPr>
              <a:t>installed</a:t>
            </a:r>
            <a:r>
              <a:rPr lang="de-AT" sz="1200" dirty="0">
                <a:solidFill>
                  <a:schemeClr val="tx1"/>
                </a:solidFill>
              </a:rPr>
              <a:t> in Völkermarkt </a:t>
            </a:r>
          </a:p>
          <a:p>
            <a:pPr marL="171450" indent="-171450">
              <a:buFont typeface="Arial" panose="020B0604020202020204" pitchFamily="34" charset="0"/>
              <a:buChar char="•"/>
            </a:pPr>
            <a:r>
              <a:rPr lang="de-AT" sz="1200" dirty="0">
                <a:solidFill>
                  <a:schemeClr val="tx1"/>
                </a:solidFill>
              </a:rPr>
              <a:t>Target </a:t>
            </a:r>
            <a:r>
              <a:rPr lang="de-AT" sz="1200" dirty="0" err="1">
                <a:solidFill>
                  <a:schemeClr val="tx1"/>
                </a:solidFill>
              </a:rPr>
              <a:t>of</a:t>
            </a:r>
            <a:r>
              <a:rPr lang="de-AT" sz="1200" dirty="0">
                <a:solidFill>
                  <a:schemeClr val="tx1"/>
                </a:solidFill>
              </a:rPr>
              <a:t> </a:t>
            </a:r>
            <a:r>
              <a:rPr lang="de-AT" sz="1200" b="1" dirty="0">
                <a:solidFill>
                  <a:schemeClr val="tx1"/>
                </a:solidFill>
              </a:rPr>
              <a:t>6 </a:t>
            </a:r>
            <a:r>
              <a:rPr lang="de-AT" sz="1200" b="1" dirty="0" err="1">
                <a:solidFill>
                  <a:schemeClr val="tx1"/>
                </a:solidFill>
              </a:rPr>
              <a:t>locations</a:t>
            </a:r>
            <a:r>
              <a:rPr lang="de-AT" sz="1200" b="1" dirty="0">
                <a:solidFill>
                  <a:schemeClr val="tx1"/>
                </a:solidFill>
              </a:rPr>
              <a:t> in AT </a:t>
            </a:r>
            <a:r>
              <a:rPr lang="de-AT" sz="1200" b="1" dirty="0" err="1">
                <a:solidFill>
                  <a:schemeClr val="tx1"/>
                </a:solidFill>
              </a:rPr>
              <a:t>by</a:t>
            </a:r>
            <a:r>
              <a:rPr lang="de-AT" sz="1200" b="1" dirty="0">
                <a:solidFill>
                  <a:schemeClr val="tx1"/>
                </a:solidFill>
              </a:rPr>
              <a:t> end </a:t>
            </a:r>
            <a:r>
              <a:rPr lang="de-AT" sz="1200" b="1" dirty="0" err="1">
                <a:solidFill>
                  <a:schemeClr val="tx1"/>
                </a:solidFill>
              </a:rPr>
              <a:t>of</a:t>
            </a:r>
            <a:r>
              <a:rPr lang="de-AT" sz="1200" b="1" dirty="0">
                <a:solidFill>
                  <a:schemeClr val="tx1"/>
                </a:solidFill>
              </a:rPr>
              <a:t> 2025 </a:t>
            </a:r>
            <a:r>
              <a:rPr lang="de-AT" sz="1200" dirty="0" err="1">
                <a:solidFill>
                  <a:schemeClr val="tx1"/>
                </a:solidFill>
              </a:rPr>
              <a:t>along</a:t>
            </a:r>
            <a:r>
              <a:rPr lang="de-AT" sz="1200" dirty="0">
                <a:solidFill>
                  <a:schemeClr val="tx1"/>
                </a:solidFill>
              </a:rPr>
              <a:t> </a:t>
            </a:r>
            <a:r>
              <a:rPr lang="de-AT" sz="1200" dirty="0" err="1">
                <a:solidFill>
                  <a:schemeClr val="tx1"/>
                </a:solidFill>
              </a:rPr>
              <a:t>main</a:t>
            </a:r>
            <a:r>
              <a:rPr lang="de-AT" sz="1200" dirty="0">
                <a:solidFill>
                  <a:schemeClr val="tx1"/>
                </a:solidFill>
              </a:rPr>
              <a:t> </a:t>
            </a:r>
            <a:r>
              <a:rPr lang="de-AT" sz="1200" dirty="0" err="1">
                <a:solidFill>
                  <a:schemeClr val="tx1"/>
                </a:solidFill>
              </a:rPr>
              <a:t>transit</a:t>
            </a:r>
            <a:r>
              <a:rPr lang="de-AT" sz="1200" dirty="0">
                <a:solidFill>
                  <a:schemeClr val="tx1"/>
                </a:solidFill>
              </a:rPr>
              <a:t> </a:t>
            </a:r>
            <a:r>
              <a:rPr lang="de-AT" sz="1200" dirty="0" err="1">
                <a:solidFill>
                  <a:schemeClr val="tx1"/>
                </a:solidFill>
              </a:rPr>
              <a:t>routes</a:t>
            </a:r>
            <a:endParaRPr lang="de-AT" sz="1200" dirty="0">
              <a:solidFill>
                <a:schemeClr val="tx1"/>
              </a:solidFill>
            </a:endParaRPr>
          </a:p>
        </p:txBody>
      </p:sp>
      <p:grpSp>
        <p:nvGrpSpPr>
          <p:cNvPr id="158" name="Gruppieren 157">
            <a:extLst>
              <a:ext uri="{FF2B5EF4-FFF2-40B4-BE49-F238E27FC236}">
                <a16:creationId xmlns:a16="http://schemas.microsoft.com/office/drawing/2014/main" id="{C32EDB57-AD1E-AE0C-6C4D-2B045ADB6B63}"/>
              </a:ext>
            </a:extLst>
          </p:cNvPr>
          <p:cNvGrpSpPr/>
          <p:nvPr/>
        </p:nvGrpSpPr>
        <p:grpSpPr>
          <a:xfrm>
            <a:off x="5957560" y="1516387"/>
            <a:ext cx="4022568" cy="2833726"/>
            <a:chOff x="1186093" y="4300416"/>
            <a:chExt cx="3665657" cy="2557584"/>
          </a:xfrm>
        </p:grpSpPr>
        <p:pic>
          <p:nvPicPr>
            <p:cNvPr id="157" name="Grafik 156" descr="Ein Bild, das Fahrzeug, draußen, Landfahrzeug, Rad enthält.&#10;&#10;Automatisch generierte Beschreibung">
              <a:extLst>
                <a:ext uri="{FF2B5EF4-FFF2-40B4-BE49-F238E27FC236}">
                  <a16:creationId xmlns:a16="http://schemas.microsoft.com/office/drawing/2014/main" id="{A23566C9-C887-2201-FBA7-C898C7C1B22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6093" y="4300416"/>
              <a:ext cx="3665657" cy="2557584"/>
            </a:xfrm>
            <a:prstGeom prst="rect">
              <a:avLst/>
            </a:prstGeom>
          </p:spPr>
        </p:pic>
        <p:sp>
          <p:nvSpPr>
            <p:cNvPr id="149" name="Rechteck 148">
              <a:extLst>
                <a:ext uri="{FF2B5EF4-FFF2-40B4-BE49-F238E27FC236}">
                  <a16:creationId xmlns:a16="http://schemas.microsoft.com/office/drawing/2014/main" id="{18AB87E2-E418-6142-4099-0A386FEB5BA3}"/>
                </a:ext>
              </a:extLst>
            </p:cNvPr>
            <p:cNvSpPr/>
            <p:nvPr/>
          </p:nvSpPr>
          <p:spPr bwMode="gray">
            <a:xfrm rot="552059">
              <a:off x="4364325" y="6335970"/>
              <a:ext cx="342839" cy="144000"/>
            </a:xfrm>
            <a:prstGeom prst="rect">
              <a:avLst/>
            </a:prstGeom>
            <a:gradFill flip="none" rotWithShape="1">
              <a:gsLst>
                <a:gs pos="0">
                  <a:srgbClr val="D8CABD"/>
                </a:gs>
                <a:gs pos="88000">
                  <a:srgbClr val="A19EA1"/>
                </a:gs>
                <a:gs pos="100000">
                  <a:srgbClr val="A4A4A6"/>
                </a:gs>
              </a:gsLst>
              <a:path path="circle">
                <a:fillToRect r="100000" b="100000"/>
              </a:path>
              <a:tileRect l="-100000" t="-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150" name="Graphic 22">
              <a:extLst>
                <a:ext uri="{FF2B5EF4-FFF2-40B4-BE49-F238E27FC236}">
                  <a16:creationId xmlns:a16="http://schemas.microsoft.com/office/drawing/2014/main" id="{576EBAA4-8B76-3CFA-0F69-ED778001AF0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1058" y="6277609"/>
              <a:ext cx="468000" cy="260722"/>
            </a:xfrm>
            <a:prstGeom prst="rect">
              <a:avLst/>
            </a:prstGeom>
            <a:scene3d>
              <a:camera prst="isometricOffAxis2Left"/>
              <a:lightRig rig="threePt" dir="t"/>
            </a:scene3d>
          </p:spPr>
        </p:pic>
      </p:grpSp>
      <p:cxnSp>
        <p:nvCxnSpPr>
          <p:cNvPr id="15" name="Gerader Verbinder 14">
            <a:extLst>
              <a:ext uri="{FF2B5EF4-FFF2-40B4-BE49-F238E27FC236}">
                <a16:creationId xmlns:a16="http://schemas.microsoft.com/office/drawing/2014/main" id="{2592D773-986A-5CD5-BE16-D6DF8A4CB52A}"/>
              </a:ext>
            </a:extLst>
          </p:cNvPr>
          <p:cNvCxnSpPr/>
          <p:nvPr/>
        </p:nvCxnSpPr>
        <p:spPr bwMode="gray">
          <a:xfrm>
            <a:off x="0" y="494116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36">
            <a:extLst>
              <a:ext uri="{FF2B5EF4-FFF2-40B4-BE49-F238E27FC236}">
                <a16:creationId xmlns:a16="http://schemas.microsoft.com/office/drawing/2014/main" id="{7AA52305-8CEC-96D9-FB67-A5709DFB4439}"/>
              </a:ext>
            </a:extLst>
          </p:cNvPr>
          <p:cNvSpPr/>
          <p:nvPr/>
        </p:nvSpPr>
        <p:spPr>
          <a:xfrm rot="5400000">
            <a:off x="5475991" y="4405246"/>
            <a:ext cx="149712" cy="147964"/>
          </a:xfrm>
          <a:prstGeom prst="ellipse">
            <a:avLst/>
          </a:prstGeom>
          <a:solidFill>
            <a:srgbClr val="6E7802"/>
          </a:solidFill>
          <a:ln w="9525">
            <a:solidFill>
              <a:srgbClr val="6E78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err="1">
              <a:solidFill>
                <a:schemeClr val="tx1"/>
              </a:solidFill>
              <a:cs typeface="Arial" pitchFamily="34" charset="0"/>
            </a:endParaRPr>
          </a:p>
        </p:txBody>
      </p:sp>
      <p:sp>
        <p:nvSpPr>
          <p:cNvPr id="6" name="Textfeld 36">
            <a:extLst>
              <a:ext uri="{FF2B5EF4-FFF2-40B4-BE49-F238E27FC236}">
                <a16:creationId xmlns:a16="http://schemas.microsoft.com/office/drawing/2014/main" id="{40407580-27F7-F048-DD32-B0DD0ABD8B53}"/>
              </a:ext>
            </a:extLst>
          </p:cNvPr>
          <p:cNvSpPr txBox="1"/>
          <p:nvPr/>
        </p:nvSpPr>
        <p:spPr bwMode="gray">
          <a:xfrm>
            <a:off x="5683466" y="4413973"/>
            <a:ext cx="4148406" cy="144000"/>
          </a:xfrm>
          <a:prstGeom prst="rect">
            <a:avLst/>
          </a:prstGeom>
          <a:noFill/>
        </p:spPr>
        <p:txBody>
          <a:bodyPr wrap="square" lIns="0" tIns="0" rIns="0" bIns="0" rtlCol="0">
            <a:noAutofit/>
          </a:bodyPr>
          <a:lstStyle/>
          <a:p>
            <a:r>
              <a:rPr lang="en-US" sz="800" dirty="0"/>
              <a:t>Already existing OMV EV truck location with 400 kW charger similar to above picture  </a:t>
            </a:r>
          </a:p>
        </p:txBody>
      </p:sp>
      <p:sp>
        <p:nvSpPr>
          <p:cNvPr id="8" name="Oval 34">
            <a:extLst>
              <a:ext uri="{FF2B5EF4-FFF2-40B4-BE49-F238E27FC236}">
                <a16:creationId xmlns:a16="http://schemas.microsoft.com/office/drawing/2014/main" id="{9C035A55-618B-123D-0866-38F490C87A46}"/>
              </a:ext>
            </a:extLst>
          </p:cNvPr>
          <p:cNvSpPr/>
          <p:nvPr/>
        </p:nvSpPr>
        <p:spPr>
          <a:xfrm rot="5400000">
            <a:off x="5472029" y="4629433"/>
            <a:ext cx="157636" cy="147964"/>
          </a:xfrm>
          <a:prstGeom prst="ellipse">
            <a:avLst/>
          </a:prstGeom>
          <a:solidFill>
            <a:srgbClr val="FFC5C5"/>
          </a:solidFill>
          <a:ln w="9525">
            <a:solidFill>
              <a:srgbClr val="FFC5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algn="l">
              <a:lnSpc>
                <a:spcPct val="90000"/>
              </a:lnSpc>
              <a:spcBef>
                <a:spcPts val="600"/>
              </a:spcBef>
              <a:spcAft>
                <a:spcPts val="0"/>
              </a:spcAft>
            </a:pPr>
            <a:endParaRPr lang="en-US" sz="1800">
              <a:solidFill>
                <a:schemeClr val="tx1"/>
              </a:solidFill>
              <a:cs typeface="Arial" pitchFamily="34" charset="0"/>
            </a:endParaRPr>
          </a:p>
        </p:txBody>
      </p:sp>
      <p:sp>
        <p:nvSpPr>
          <p:cNvPr id="9" name="Textfeld 36">
            <a:extLst>
              <a:ext uri="{FF2B5EF4-FFF2-40B4-BE49-F238E27FC236}">
                <a16:creationId xmlns:a16="http://schemas.microsoft.com/office/drawing/2014/main" id="{FCF9755E-8661-F0FA-B081-9E20E58941C6}"/>
              </a:ext>
            </a:extLst>
          </p:cNvPr>
          <p:cNvSpPr txBox="1"/>
          <p:nvPr/>
        </p:nvSpPr>
        <p:spPr bwMode="gray">
          <a:xfrm>
            <a:off x="5683466" y="4647540"/>
            <a:ext cx="4148406" cy="144000"/>
          </a:xfrm>
          <a:prstGeom prst="rect">
            <a:avLst/>
          </a:prstGeom>
          <a:noFill/>
        </p:spPr>
        <p:txBody>
          <a:bodyPr wrap="square" lIns="0" tIns="0" rIns="0" bIns="0" rtlCol="0">
            <a:noAutofit/>
          </a:bodyPr>
          <a:lstStyle/>
          <a:p>
            <a:r>
              <a:rPr lang="en-US" sz="800" dirty="0"/>
              <a:t>Locations to be developed by end of 2025</a:t>
            </a:r>
          </a:p>
        </p:txBody>
      </p:sp>
    </p:spTree>
    <p:extLst>
      <p:ext uri="{BB962C8B-B14F-4D97-AF65-F5344CB8AC3E}">
        <p14:creationId xmlns:p14="http://schemas.microsoft.com/office/powerpoint/2010/main" val="10980218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0CC457C-BA73-4B9A-86BA-CC448128418A}"/>
              </a:ext>
            </a:extLst>
          </p:cNvPr>
          <p:cNvGraphicFramePr>
            <a:graphicFrameLocks noChangeAspect="1"/>
          </p:cNvGraphicFramePr>
          <p:nvPr>
            <p:custDataLst>
              <p:tags r:id="rId1"/>
            </p:custDataLst>
          </p:nvPr>
        </p:nvGraphicFramePr>
        <p:xfrm>
          <a:off x="12522" y="1588"/>
          <a:ext cx="1587" cy="1587"/>
        </p:xfrm>
        <a:graphic>
          <a:graphicData uri="http://schemas.openxmlformats.org/presentationml/2006/ole">
            <mc:AlternateContent xmlns:mc="http://schemas.openxmlformats.org/markup-compatibility/2006">
              <mc:Choice xmlns:v="urn:schemas-microsoft-com:vml" Requires="v">
                <p:oleObj name="think-cell Slide" r:id="rId4" imgW="245" imgH="245" progId="TCLayout.ActiveDocument.1">
                  <p:embed/>
                </p:oleObj>
              </mc:Choice>
              <mc:Fallback>
                <p:oleObj name="think-cell Slide" r:id="rId4" imgW="245" imgH="245" progId="TCLayout.ActiveDocument.1">
                  <p:embed/>
                  <p:pic>
                    <p:nvPicPr>
                      <p:cNvPr id="3" name="Objekt 2" hidden="1">
                        <a:extLst>
                          <a:ext uri="{FF2B5EF4-FFF2-40B4-BE49-F238E27FC236}">
                            <a16:creationId xmlns:a16="http://schemas.microsoft.com/office/drawing/2014/main" id="{A0CC457C-BA73-4B9A-86BA-CC448128418A}"/>
                          </a:ext>
                        </a:extLst>
                      </p:cNvPr>
                      <p:cNvPicPr/>
                      <p:nvPr/>
                    </p:nvPicPr>
                    <p:blipFill>
                      <a:blip r:embed="rId5"/>
                      <a:stretch>
                        <a:fillRect/>
                      </a:stretch>
                    </p:blipFill>
                    <p:spPr>
                      <a:xfrm>
                        <a:off x="12522" y="1588"/>
                        <a:ext cx="1587" cy="1587"/>
                      </a:xfrm>
                      <a:prstGeom prst="rect">
                        <a:avLst/>
                      </a:prstGeom>
                    </p:spPr>
                  </p:pic>
                </p:oleObj>
              </mc:Fallback>
            </mc:AlternateContent>
          </a:graphicData>
        </a:graphic>
      </p:graphicFrame>
      <p:sp>
        <p:nvSpPr>
          <p:cNvPr id="20" name="Title 19">
            <a:extLst>
              <a:ext uri="{FF2B5EF4-FFF2-40B4-BE49-F238E27FC236}">
                <a16:creationId xmlns:a16="http://schemas.microsoft.com/office/drawing/2014/main" id="{BBE50416-4146-435F-BB9E-34E704536C66}"/>
              </a:ext>
            </a:extLst>
          </p:cNvPr>
          <p:cNvSpPr>
            <a:spLocks noGrp="1"/>
          </p:cNvSpPr>
          <p:nvPr>
            <p:ph type="title"/>
          </p:nvPr>
        </p:nvSpPr>
        <p:spPr>
          <a:xfrm>
            <a:off x="300037" y="296700"/>
            <a:ext cx="10855539" cy="720000"/>
          </a:xfrm>
        </p:spPr>
        <p:txBody>
          <a:bodyPr vert="horz">
            <a:normAutofit/>
          </a:bodyPr>
          <a:lstStyle/>
          <a:p>
            <a:r>
              <a:rPr lang="en-US" sz="2000" b="1" dirty="0"/>
              <a:t>2025 </a:t>
            </a:r>
            <a:r>
              <a:rPr lang="en-US" sz="2000" b="1" dirty="0" err="1"/>
              <a:t>eMotion</a:t>
            </a:r>
            <a:r>
              <a:rPr lang="en-US" sz="2000" b="1" dirty="0"/>
              <a:t> enters CZ </a:t>
            </a:r>
          </a:p>
        </p:txBody>
      </p:sp>
      <p:sp>
        <p:nvSpPr>
          <p:cNvPr id="2" name="Rechteck: abgerundete Ecken 41">
            <a:extLst>
              <a:ext uri="{FF2B5EF4-FFF2-40B4-BE49-F238E27FC236}">
                <a16:creationId xmlns:a16="http://schemas.microsoft.com/office/drawing/2014/main" id="{206251EB-DD67-EB6C-CB28-EF8D58D2AD41}"/>
              </a:ext>
            </a:extLst>
          </p:cNvPr>
          <p:cNvSpPr/>
          <p:nvPr/>
        </p:nvSpPr>
        <p:spPr bwMode="gray">
          <a:xfrm>
            <a:off x="419187" y="1563735"/>
            <a:ext cx="8508630" cy="167079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0" rtlCol="0" anchor="t"/>
          <a:lstStyle/>
          <a:p>
            <a:pPr>
              <a:buSzPct val="150000"/>
            </a:pPr>
            <a:endParaRPr lang="en-US" sz="1400" dirty="0">
              <a:solidFill>
                <a:srgbClr val="052759"/>
              </a:solidFill>
              <a:latin typeface="OMV Progress"/>
              <a:cs typeface="Arial"/>
            </a:endParaRPr>
          </a:p>
          <a:p>
            <a:pPr>
              <a:buSzPct val="150000"/>
            </a:pPr>
            <a:r>
              <a:rPr lang="en-US" sz="1400" dirty="0">
                <a:solidFill>
                  <a:srgbClr val="052759"/>
                </a:solidFill>
                <a:latin typeface="OMV Progress"/>
                <a:cs typeface="Arial"/>
              </a:rPr>
              <a:t>OMV CZ signed </a:t>
            </a:r>
            <a:r>
              <a:rPr lang="en-US" sz="1400" dirty="0" err="1">
                <a:solidFill>
                  <a:srgbClr val="052759"/>
                </a:solidFill>
                <a:latin typeface="OMV Progress"/>
                <a:cs typeface="Arial"/>
              </a:rPr>
              <a:t>HoT</a:t>
            </a:r>
            <a:r>
              <a:rPr lang="en-US" sz="1400" dirty="0">
                <a:solidFill>
                  <a:srgbClr val="052759"/>
                </a:solidFill>
                <a:latin typeface="OMV Progress"/>
                <a:cs typeface="Arial"/>
              </a:rPr>
              <a:t> with PRE (leading </a:t>
            </a:r>
            <a:r>
              <a:rPr lang="en-US" sz="1400" dirty="0" err="1">
                <a:solidFill>
                  <a:srgbClr val="052759"/>
                </a:solidFill>
                <a:latin typeface="OMV Progress"/>
                <a:cs typeface="Arial"/>
              </a:rPr>
              <a:t>emobility</a:t>
            </a:r>
            <a:r>
              <a:rPr lang="en-US" sz="1400" dirty="0">
                <a:solidFill>
                  <a:srgbClr val="052759"/>
                </a:solidFill>
                <a:latin typeface="OMV Progress"/>
                <a:cs typeface="Arial"/>
              </a:rPr>
              <a:t> provider in CZ) to form Joint Venture in Czech republic aiming to develop and operate EV infrastructure at OMV CZ filling stations and beyond</a:t>
            </a:r>
          </a:p>
        </p:txBody>
      </p:sp>
      <p:sp>
        <p:nvSpPr>
          <p:cNvPr id="6" name="Rechteck: abgerundete Ecken 42">
            <a:extLst>
              <a:ext uri="{FF2B5EF4-FFF2-40B4-BE49-F238E27FC236}">
                <a16:creationId xmlns:a16="http://schemas.microsoft.com/office/drawing/2014/main" id="{780B2A39-4C18-9FF5-F5AF-3231A817E146}"/>
              </a:ext>
            </a:extLst>
          </p:cNvPr>
          <p:cNvSpPr/>
          <p:nvPr/>
        </p:nvSpPr>
        <p:spPr bwMode="gray">
          <a:xfrm>
            <a:off x="419187" y="1323227"/>
            <a:ext cx="1681650" cy="240508"/>
          </a:xfrm>
          <a:prstGeom prst="roundRect">
            <a:avLst/>
          </a:prstGeom>
          <a:solidFill>
            <a:schemeClr val="bg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Czech republic </a:t>
            </a:r>
          </a:p>
        </p:txBody>
      </p:sp>
      <p:pic>
        <p:nvPicPr>
          <p:cNvPr id="8" name="Picture 7" descr="A blue and white gas pump&#10;&#10;Description automatically generated">
            <a:extLst>
              <a:ext uri="{FF2B5EF4-FFF2-40B4-BE49-F238E27FC236}">
                <a16:creationId xmlns:a16="http://schemas.microsoft.com/office/drawing/2014/main" id="{035441D6-60D8-C737-A053-F53D5511ECB8}"/>
              </a:ext>
            </a:extLst>
          </p:cNvPr>
          <p:cNvPicPr>
            <a:picLocks noChangeAspect="1"/>
          </p:cNvPicPr>
          <p:nvPr/>
        </p:nvPicPr>
        <p:blipFill>
          <a:blip r:embed="rId6" cstate="print">
            <a:extLst>
              <a:ext uri="{28A0092B-C50C-407E-A947-70E740481C1C}">
                <a14:useLocalDpi xmlns:a14="http://schemas.microsoft.com/office/drawing/2010/main"/>
              </a:ext>
            </a:extLst>
          </a:blip>
          <a:srcRect l="-478" r="-94" b="-386"/>
          <a:stretch/>
        </p:blipFill>
        <p:spPr>
          <a:xfrm>
            <a:off x="10002465" y="1563735"/>
            <a:ext cx="1599767" cy="3123760"/>
          </a:xfrm>
          <a:prstGeom prst="ellipse">
            <a:avLst/>
          </a:prstGeom>
          <a:ln>
            <a:noFill/>
          </a:ln>
          <a:effectLst>
            <a:softEdge rad="112500"/>
          </a:effectLst>
        </p:spPr>
      </p:pic>
    </p:spTree>
    <p:extLst>
      <p:ext uri="{BB962C8B-B14F-4D97-AF65-F5344CB8AC3E}">
        <p14:creationId xmlns:p14="http://schemas.microsoft.com/office/powerpoint/2010/main" val="27503096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5E6A1-3A07-7F19-5D4B-1ECDA2D60C1A}"/>
              </a:ext>
            </a:extLst>
          </p:cNvPr>
          <p:cNvSpPr>
            <a:spLocks noGrp="1"/>
          </p:cNvSpPr>
          <p:nvPr>
            <p:ph type="title"/>
          </p:nvPr>
        </p:nvSpPr>
        <p:spPr bwMode="gray"/>
        <p:txBody>
          <a:bodyPr/>
          <a:lstStyle/>
          <a:p>
            <a:r>
              <a:rPr lang="en-US"/>
              <a:t>Thank you!</a:t>
            </a:r>
          </a:p>
        </p:txBody>
      </p:sp>
    </p:spTree>
    <p:extLst>
      <p:ext uri="{BB962C8B-B14F-4D97-AF65-F5344CB8AC3E}">
        <p14:creationId xmlns:p14="http://schemas.microsoft.com/office/powerpoint/2010/main" val="283894106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7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3&quot;&gt;&lt;elem m_fUsage=&quot;3.02267225841390052565E+00&quot;&gt;&lt;m_msothmcolidx val=&quot;0&quot;/&gt;&lt;m_rgb r=&quot;E4&quot; g=&quot;19&quot; b=&quot;36&quot;/&gt;&lt;/elem&gt;&lt;elem m_fUsage=&quot;2.03993215827521634509E+00&quot;&gt;&lt;m_msothmcolidx val=&quot;0&quot;/&gt;&lt;m_rgb r=&quot;E7&quot; g=&quot;F4&quot; b=&quot;66&quot;/&gt;&lt;/elem&gt;&lt;elem m_fUsage=&quot;1.58771588913151262545E+00&quot;&gt;&lt;m_msothmcolidx val=&quot;0&quot;/&gt;&lt;m_rgb r=&quot;66&quot; g=&quot;CC&quot; b=&quot;00&quot;/&gt;&lt;/elem&gt;&lt;elem m_fUsage=&quot;9.00000000000000022204E-01&quot;&gt;&lt;m_msothmcolidx val=&quot;0&quot;/&gt;&lt;m_rgb r=&quot;57&quot; g=&quot;0D&quot; b=&quot;E1&quot;/&gt;&lt;/elem&gt;&lt;elem m_fUsage=&quot;5.57964967976498971147E-01&quot;&gt;&lt;m_msothmcolidx val=&quot;0&quot;/&gt;&lt;m_rgb r=&quot;FC&quot; g=&quot;CE&quot; b=&quot;07&quot;/&gt;&lt;/elem&gt;&lt;elem m_fUsage=&quot;4.12287686308361267518E-01&quot;&gt;&lt;m_msothmcolidx val=&quot;0&quot;/&gt;&lt;m_rgb r=&quot;65&quot; g=&quot;F5&quot; b=&quot;BF&quot;/&gt;&lt;/elem&gt;&lt;elem m_fUsage=&quot;2.95997770110300650881E-01&quot;&gt;&lt;m_msothmcolidx val=&quot;0&quot;/&gt;&lt;m_rgb r=&quot;F8&quot; g=&quot;74&quot; b=&quot;07&quot;/&gt;&lt;/elem&gt;&lt;elem m_fUsage=&quot;2.28767924549610118801E-01&quot;&gt;&lt;m_msothmcolidx val=&quot;0&quot;/&gt;&lt;m_rgb r=&quot;D0&quot; g=&quot;5D&quot; b=&quot;28&quot;/&gt;&lt;/elem&gt;&lt;elem m_fUsage=&quot;1.60419179965710340108E-01&quot;&gt;&lt;m_msothmcolidx val=&quot;0&quot;/&gt;&lt;m_rgb r=&quot;FE&quot; g=&quot;3F&quot; b=&quot;29&quot;/&gt;&lt;/elem&gt;&lt;elem m_fUsage=&quot;1.50094635296999207030E-01&quot;&gt;&lt;m_msothmcolidx val=&quot;0&quot;/&gt;&lt;m_rgb r=&quot;8D&quot; g=&quot;C6&quot; b=&quot;41&quot;/&gt;&lt;/elem&gt;&lt;elem m_fUsage=&quot;1.32101206379608704378E-01&quot;&gt;&lt;m_msothmcolidx val=&quot;0&quot;/&gt;&lt;m_rgb r=&quot;FF&quot; g=&quot;FF&quot; b=&quot;00&quot;/&gt;&lt;/elem&gt;&lt;elem m_fUsage=&quot;1.21576654590569363523E-01&quot;&gt;&lt;m_msothmcolidx val=&quot;0&quot;/&gt;&lt;m_rgb r=&quot;F4&quot; g=&quot;7F&quot; b=&quot;22&quot;/&gt;&lt;/elem&gt;&lt;elem m_fUsage=&quot;4.71012869724624916312E-02&quot;&gt;&lt;m_msothmcolidx val=&quot;0&quot;/&gt;&lt;m_rgb r=&quot;DE&quot; g=&quot;7B&quot; b=&quot;1F&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400gmlT2KjEkXemiVK3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96OB.qOVNydzEXRAmpBw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sIUssApLGWn.YHxJAYiRL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HF6gCv_X46SPMgzEOuC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dWkpBtxEH3048r20HSvE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_oi4RyuSXMPb79y.qRvNW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42kIbO.6pA6H0TuUL63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gdPLJovnmUtE6Hi.tsJ0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vOa8siXXldByWfkTr774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yN9F55E2r2LX2KMDrkI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IHycs8sU_dj6PXQO7BN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P_Hn2ab.zHg7OUZ836m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FHyGzDQvjcCR6zDf6zyi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QdE8GR3A4yi0EIr4rq_0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3GriaTEG.CyyIXMYXhY6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IlxZ25nkK4nsRgRkFMJp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FRtnk7rUdv714JysnKD7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xpyxgYjmWLA3s45pvZQ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Vrgl_UZWkA9fvR5WMULW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tsF.u5oJb4I94AG3LSl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35iBRmVl5F7PxKBxlOh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AEkupC0KJ56zEk_S7lBC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olW4K6JIw_kXvihheb9M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riET0ZuhUO.H0AKhBZO8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ROrtBrP8hGrg91nxjA8k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9JRA6jUiNKy7jwl0dheV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xBOjsPCry.RSEr.X4Aaq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er0th.GXxLNJ_hipbAL2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dYa9HMbQyv5580xNxZh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DuFjO2oShOxp0LH0hBX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VBedNAVShTgo56PgVMFm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_52aeyYKYEEYnYudFOgN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virSnCCS1_si_V4Q4dQz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mPc1v3OXp5tzxWatX_Cr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D7vF..1g_p_jD4Pc2UDUn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dwXuPB8d_nGMfCZ09Fj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IZFyfENppPLirqGhRBkl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Gft56OeFCROrnQijRn2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K9UuKkemzKnkXW8LRhRu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yrQ35pQoa6qOWBXXa7k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ZniKSSyNtlWmxkYPAzFB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E4LIJz9zr0HfCC4Stqvk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lQB1cqHTGozBOWjoZ0br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s28wosFZp8Jc9kSVIJq7E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lATa_SNOHxLISxUIpijd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kuroaNAfItXrP5DUSVWw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NqXLOHEXeI1Ue534Kudi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yKoayMMmtlkDNwL0.VW41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2QZ40D7HPaOGpG0BN7wh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Fj2PVg6io7EKFr4mwTpP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_AqSPSlr_smg7ohF0JEc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0G3cgrOCJfV.a0lNrA5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92ofKVxGUVRj2pyXCjb_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Jocj5CGqWkGKLhdb7yX3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EBISKkEP1A3rnRVHk623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4dJQxd_wKe6MTlVOQbs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htajyY5CqAP_eXw1ZL5P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0dGWc.zgXGuUb9xUwDnKj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c_KeXYponFhgl6oUmfCqd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1bv_jtMAenIzaMD4Fy8Z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1ANHnDxYZ59.GmArf5h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mYcxFH57Ni8u0WdsxjXV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BUo.LHWp77hoQCGiJQVr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KzRd_WValOnav9BXHbdT5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LCuyvvFU9o4GgpBiiGVk2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w0DyMGEfwTX.sAtoAW.W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JxlEG2SFbGmBbr0re3y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ymirDDs9iGieklW9xgAf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VQC2VXyHhu_XumHfMTI_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_oQLO4foFLjZ_0motm1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7jL4u.tpJG69uG5G.CRo5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AyPGS05.zVyQxYuX_xH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njrcaM9MvAXtH5G9B0a_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JEM2FOS_GQDOgfwIue3a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8JuX3zNNeQdJ0uskuKWj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l_Pn._0myrNWo5awDUUg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5CmcTCsXOjXIcFF497GL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0wZsMpQrO.YkIqJdDh2c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M1c05mH5lqPCsT1E6etx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ytfZt9pHUQvQYRLE.fnJ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riET0ZuhUO.H0AKhBZO8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_oQLO4foFLjZ_0motm1o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oGVeWx1NRpU5owb7pbZd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MV 16:9 Master">
  <a:themeElements>
    <a:clrScheme name="OMV_NEW">
      <a:dk1>
        <a:srgbClr val="052759"/>
      </a:dk1>
      <a:lt1>
        <a:sysClr val="window" lastClr="FFFFFF"/>
      </a:lt1>
      <a:dk2>
        <a:srgbClr val="854FE9"/>
      </a:dk2>
      <a:lt2>
        <a:srgbClr val="1FFF5A"/>
      </a:lt2>
      <a:accent1>
        <a:srgbClr val="1F55DF"/>
      </a:accent1>
      <a:accent2>
        <a:srgbClr val="1FFF5A"/>
      </a:accent2>
      <a:accent3>
        <a:srgbClr val="0AE1FE"/>
      </a:accent3>
      <a:accent4>
        <a:srgbClr val="DEB1FB"/>
      </a:accent4>
      <a:accent5>
        <a:srgbClr val="FF8585"/>
      </a:accent5>
      <a:accent6>
        <a:srgbClr val="E7FA0F"/>
      </a:accent6>
      <a:hlink>
        <a:srgbClr val="052759"/>
      </a:hlink>
      <a:folHlink>
        <a:srgbClr val="6F6F6F"/>
      </a:folHlink>
    </a:clrScheme>
    <a:fontScheme name="OMV">
      <a:majorFont>
        <a:latin typeface="OMV Progress Display"/>
        <a:ea typeface=""/>
        <a:cs typeface=""/>
      </a:majorFont>
      <a:minorFont>
        <a:latin typeface="OMV Progres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buFont typeface="Arial" panose="020B0604020202020204" pitchFamily="34" charset="0"/>
          <a:buChar char="•"/>
          <a:defRPr sz="1600" dirty="0" smtClean="0"/>
        </a:defPPr>
      </a:lstStyle>
    </a:txDef>
  </a:objectDefaults>
  <a:extraClrSchemeLst/>
  <a:custClrLst>
    <a:custClr name="Deep Green">
      <a:srgbClr val="005B29"/>
    </a:custClr>
    <a:custClr name="Forest Green">
      <a:srgbClr val="007A37"/>
    </a:custClr>
    <a:custClr name="Neon Green">
      <a:srgbClr val="1FFF5A"/>
    </a:custClr>
    <a:custClr name="Pale Green">
      <a:srgbClr val="99FFB4"/>
    </a:custClr>
    <a:custClr>
      <a:srgbClr val="FFFFFF"/>
    </a:custClr>
    <a:custClr>
      <a:srgbClr val="FFFFFF"/>
    </a:custClr>
    <a:custClr name="Washed Black">
      <a:srgbClr val="1D1D1D"/>
    </a:custClr>
    <a:custClr name="Mid Gray">
      <a:srgbClr val="6F6F6F"/>
    </a:custClr>
    <a:custClr name="Light Gray">
      <a:srgbClr val="BCBCBC"/>
    </a:custClr>
    <a:custClr name="Soft Gray">
      <a:srgbClr val="EDEDED"/>
    </a:custClr>
    <a:custClr name="Deep Blue">
      <a:srgbClr val="052759"/>
    </a:custClr>
    <a:custClr name="Vivid Blue">
      <a:srgbClr val="1F55DF"/>
    </a:custClr>
    <a:custClr name="Azure">
      <a:srgbClr val="0AE1FE"/>
    </a:custClr>
    <a:custClr name="Pale Blue">
      <a:srgbClr val="AEF5FF"/>
    </a:custClr>
    <a:custClr>
      <a:srgbClr val="FFFFFF"/>
    </a:custClr>
    <a:custClr>
      <a:srgbClr val="FFFFFF"/>
    </a:custClr>
    <a:custClr>
      <a:srgbClr val="FFFFFF"/>
    </a:custClr>
    <a:custClr>
      <a:srgbClr val="FFFFFF"/>
    </a:custClr>
    <a:custClr>
      <a:srgbClr val="FFFFFF"/>
    </a:custClr>
    <a:custClr>
      <a:srgbClr val="FFFFFF"/>
    </a:custClr>
    <a:custClr name="Deep Purple">
      <a:srgbClr val="4614A3"/>
    </a:custClr>
    <a:custClr name="Violet">
      <a:srgbClr val="854FE9"/>
    </a:custClr>
    <a:custClr name="Lilac">
      <a:srgbClr val="DEB1FB"/>
    </a:custClr>
    <a:custClr name="Lavender">
      <a:srgbClr val="EED8FD"/>
    </a:custClr>
    <a:custClr>
      <a:srgbClr val="FFFFFF"/>
    </a:custClr>
    <a:custClr>
      <a:srgbClr val="FFFFFF"/>
    </a:custClr>
    <a:custClr>
      <a:srgbClr val="FFFFFF"/>
    </a:custClr>
    <a:custClr>
      <a:srgbClr val="FFFFFF"/>
    </a:custClr>
    <a:custClr>
      <a:srgbClr val="FFFFFF"/>
    </a:custClr>
    <a:custClr>
      <a:srgbClr val="FFFFFF"/>
    </a:custClr>
    <a:custClr name="Burgundy">
      <a:srgbClr val="95233A"/>
    </a:custClr>
    <a:custClr name="Red">
      <a:srgbClr val="D03957"/>
    </a:custClr>
    <a:custClr name="Coral">
      <a:srgbClr val="FF8585"/>
    </a:custClr>
    <a:custClr name="Nude">
      <a:srgbClr val="FFC5C5"/>
    </a:custClr>
    <a:custClr>
      <a:srgbClr val="FFFFFF"/>
    </a:custClr>
    <a:custClr>
      <a:srgbClr val="FFFFFF"/>
    </a:custClr>
    <a:custClr>
      <a:srgbClr val="FFFFFF"/>
    </a:custClr>
    <a:custClr>
      <a:srgbClr val="FFFFFF"/>
    </a:custClr>
    <a:custClr>
      <a:srgbClr val="FFFFFF"/>
    </a:custClr>
    <a:custClr>
      <a:srgbClr val="FFFFFF"/>
    </a:custClr>
    <a:custClr name="Dark Citrine">
      <a:srgbClr val="6E7802"/>
    </a:custClr>
    <a:custClr name="Citron">
      <a:srgbClr val="B8C804"/>
    </a:custClr>
    <a:custClr name="Yellow">
      <a:srgbClr val="E7FA0F"/>
    </a:custClr>
    <a:custClr name="Pale Yellow">
      <a:srgbClr val="F3FD87"/>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8" id="{7664A443-A193-6C48-A80B-BC432C666FE7}" vid="{CD7A9A78-1560-394A-9359-83204FC1F2C3}"/>
    </a:ext>
  </a:extLst>
</a:theme>
</file>

<file path=ppt/theme/theme2.xml><?xml version="1.0" encoding="utf-8"?>
<a:theme xmlns:a="http://schemas.openxmlformats.org/drawingml/2006/main" name="Office">
  <a:themeElements>
    <a:clrScheme name="OMV">
      <a:dk1>
        <a:srgbClr val="052759"/>
      </a:dk1>
      <a:lt1>
        <a:sysClr val="window" lastClr="FFFFFF"/>
      </a:lt1>
      <a:dk2>
        <a:srgbClr val="005B29"/>
      </a:dk2>
      <a:lt2>
        <a:srgbClr val="1FFF5A"/>
      </a:lt2>
      <a:accent1>
        <a:srgbClr val="052759"/>
      </a:accent1>
      <a:accent2>
        <a:srgbClr val="1FFF5A"/>
      </a:accent2>
      <a:accent3>
        <a:srgbClr val="1D1D1D"/>
      </a:accent3>
      <a:accent4>
        <a:srgbClr val="6F6F6F"/>
      </a:accent4>
      <a:accent5>
        <a:srgbClr val="BCBCBC"/>
      </a:accent5>
      <a:accent6>
        <a:srgbClr val="EDEDED"/>
      </a:accent6>
      <a:hlink>
        <a:srgbClr val="005B29"/>
      </a:hlink>
      <a:folHlink>
        <a:srgbClr val="6F6F6F"/>
      </a:folHlink>
    </a:clrScheme>
    <a:fontScheme name="OMV">
      <a:majorFont>
        <a:latin typeface="OMV Progress Display"/>
        <a:ea typeface=""/>
        <a:cs typeface=""/>
      </a:majorFont>
      <a:minorFont>
        <a:latin typeface="OMV Progres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MV">
      <a:dk1>
        <a:srgbClr val="052759"/>
      </a:dk1>
      <a:lt1>
        <a:sysClr val="window" lastClr="FFFFFF"/>
      </a:lt1>
      <a:dk2>
        <a:srgbClr val="005B29"/>
      </a:dk2>
      <a:lt2>
        <a:srgbClr val="1FFF5A"/>
      </a:lt2>
      <a:accent1>
        <a:srgbClr val="052759"/>
      </a:accent1>
      <a:accent2>
        <a:srgbClr val="1FFF5A"/>
      </a:accent2>
      <a:accent3>
        <a:srgbClr val="1D1D1D"/>
      </a:accent3>
      <a:accent4>
        <a:srgbClr val="6F6F6F"/>
      </a:accent4>
      <a:accent5>
        <a:srgbClr val="BCBCBC"/>
      </a:accent5>
      <a:accent6>
        <a:srgbClr val="EDEDED"/>
      </a:accent6>
      <a:hlink>
        <a:srgbClr val="005B29"/>
      </a:hlink>
      <a:folHlink>
        <a:srgbClr val="6F6F6F"/>
      </a:folHlink>
    </a:clrScheme>
    <a:fontScheme name="OMV">
      <a:majorFont>
        <a:latin typeface="OMV Progress Display"/>
        <a:ea typeface=""/>
        <a:cs typeface=""/>
      </a:majorFont>
      <a:minorFont>
        <a:latin typeface="OMV Progres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D61A74DF5CE47824165074356251F" ma:contentTypeVersion="4" ma:contentTypeDescription="Create a new document." ma:contentTypeScope="" ma:versionID="7d888ab703522477dbad23ac2937e51c">
  <xsd:schema xmlns:xsd="http://www.w3.org/2001/XMLSchema" xmlns:xs="http://www.w3.org/2001/XMLSchema" xmlns:p="http://schemas.microsoft.com/office/2006/metadata/properties" xmlns:ns2="919e82f6-b968-44aa-8814-21d6389cdbac" targetNamespace="http://schemas.microsoft.com/office/2006/metadata/properties" ma:root="true" ma:fieldsID="6f91b5e615213327bababcb1945f8b26" ns2:_="">
    <xsd:import namespace="919e82f6-b968-44aa-8814-21d6389cdb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e82f6-b968-44aa-8814-21d6389cdb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FA66B-18D5-4AF1-B94F-1D3CB4E6D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e82f6-b968-44aa-8814-21d6389cdb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62E2DE-75A2-4E0D-B8B3-DF357EA70149}">
  <ds:schemaRefs>
    <ds:schemaRef ds:uri="http://www.w3.org/XML/1998/namespace"/>
    <ds:schemaRef ds:uri="http://schemas.microsoft.com/office/2006/metadata/properties"/>
    <ds:schemaRef ds:uri="http://schemas.microsoft.com/office/2006/documentManagement/types"/>
    <ds:schemaRef ds:uri="919e82f6-b968-44aa-8814-21d6389cdbac"/>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6DD398E-2194-440D-AE5B-4ED98CF18638}">
  <ds:schemaRefs>
    <ds:schemaRef ds:uri="http://schemas.microsoft.com/sharepoint/v3/contenttype/forms"/>
  </ds:schemaRefs>
</ds:datastoreItem>
</file>

<file path=docMetadata/LabelInfo.xml><?xml version="1.0" encoding="utf-8"?>
<clbl:labelList xmlns:clbl="http://schemas.microsoft.com/office/2020/mipLabelMetadata">
  <clbl:label id="{b6d50f11-2948-4504-b85a-3bd8bed9a0fc}" enabled="1" method="Standard" siteId="{a8f2ac6f-681f-4361-b51f-c85d86014a17}" removed="0"/>
</clbl:labelList>
</file>

<file path=docProps/app.xml><?xml version="1.0" encoding="utf-8"?>
<Properties xmlns="http://schemas.openxmlformats.org/officeDocument/2006/extended-properties" xmlns:vt="http://schemas.openxmlformats.org/officeDocument/2006/docPropsVTypes">
  <Template>OMV_Fuels-Feedstock_Master_EN_02</Template>
  <TotalTime>0</TotalTime>
  <Words>516</Words>
  <Application>Microsoft Office PowerPoint</Application>
  <PresentationFormat>Widescreen</PresentationFormat>
  <Paragraphs>87</Paragraphs>
  <Slides>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Wingdings</vt:lpstr>
      <vt:lpstr>Arial</vt:lpstr>
      <vt:lpstr>Symbol</vt:lpstr>
      <vt:lpstr>OMV Progress Display</vt:lpstr>
      <vt:lpstr>Calibri</vt:lpstr>
      <vt:lpstr>Aharoni</vt:lpstr>
      <vt:lpstr>OMV Progress</vt:lpstr>
      <vt:lpstr>OMV 16:9 Master</vt:lpstr>
      <vt:lpstr>think-cell Slide</vt:lpstr>
      <vt:lpstr>OMV eMotion @ PETROL Summit</vt:lpstr>
      <vt:lpstr>eMotion + Convenience = Winning Offer </vt:lpstr>
      <vt:lpstr>OMV aiming to claim similar position in EV *HPC as in traditional Retail by the end of 2025 </vt:lpstr>
      <vt:lpstr>EV Implementation requires big digitalization efforts or smart innovative ideas  </vt:lpstr>
      <vt:lpstr>OMV enlarges its EV B2B offering – we are ready when and where our customers need us </vt:lpstr>
      <vt:lpstr>2025 eMotion enters CZ </vt:lpstr>
      <vt:lpstr>Thank you!</vt:lpstr>
    </vt:vector>
  </TitlesOfParts>
  <Company>OMV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Heftner, Sebastian</dc:creator>
  <dc:description>Optimized for Office 365</dc:description>
  <cp:lastModifiedBy>Vysny, Peter</cp:lastModifiedBy>
  <cp:revision>219</cp:revision>
  <dcterms:created xsi:type="dcterms:W3CDTF">2024-09-16T08:46:53Z</dcterms:created>
  <dcterms:modified xsi:type="dcterms:W3CDTF">2024-10-28T07:48:08Z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OMV 16\:9 Master:7</vt:lpwstr>
  </property>
  <property fmtid="{D5CDD505-2E9C-101B-9397-08002B2CF9AE}" pid="3" name="ClassificationContentMarkingFooterText">
    <vt:lpwstr>Internal</vt:lpwstr>
  </property>
  <property fmtid="{D5CDD505-2E9C-101B-9397-08002B2CF9AE}" pid="4" name="ContentTypeId">
    <vt:lpwstr>0x010100929D61A74DF5CE47824165074356251F</vt:lpwstr>
  </property>
</Properties>
</file>